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5" r:id="rId2"/>
  </p:sldIdLst>
  <p:sldSz cx="10058400" cy="7772400"/>
  <p:notesSz cx="7785100" cy="12801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749" userDrawn="1">
          <p15:clr>
            <a:srgbClr val="A4A3A4"/>
          </p15:clr>
        </p15:guide>
        <p15:guide id="2" pos="27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643" y="72"/>
      </p:cViewPr>
      <p:guideLst>
        <p:guide orient="horz" pos="1749"/>
        <p:guide pos="27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149" y="1893136"/>
            <a:ext cx="8535693" cy="576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299" y="3419861"/>
            <a:ext cx="70293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69"/>
            <a:ext cx="7079440" cy="576632"/>
          </a:xfrm>
        </p:spPr>
        <p:txBody>
          <a:bodyPr lIns="0" tIns="0" rIns="0" bIns="0"/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69"/>
            <a:ext cx="7079440" cy="576632"/>
          </a:xfrm>
        </p:spPr>
        <p:txBody>
          <a:bodyPr lIns="0" tIns="0" rIns="0" bIns="0"/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100" y="1404588"/>
            <a:ext cx="4368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1626" y="1404588"/>
            <a:ext cx="4368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69"/>
            <a:ext cx="7079440" cy="576632"/>
          </a:xfrm>
        </p:spPr>
        <p:txBody>
          <a:bodyPr lIns="0" tIns="0" rIns="0" bIns="0"/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71"/>
            <a:ext cx="7079440" cy="7463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50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100" y="1404588"/>
            <a:ext cx="90377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4277" y="5679408"/>
            <a:ext cx="32134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100" y="5679408"/>
            <a:ext cx="230965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75243" y="5820383"/>
            <a:ext cx="666675" cy="118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53251">
        <a:defRPr>
          <a:latin typeface="+mn-lt"/>
          <a:ea typeface="+mn-ea"/>
          <a:cs typeface="+mn-cs"/>
        </a:defRPr>
      </a:lvl2pPr>
      <a:lvl3pPr marL="706502">
        <a:defRPr>
          <a:latin typeface="+mn-lt"/>
          <a:ea typeface="+mn-ea"/>
          <a:cs typeface="+mn-cs"/>
        </a:defRPr>
      </a:lvl3pPr>
      <a:lvl4pPr marL="1059753">
        <a:defRPr>
          <a:latin typeface="+mn-lt"/>
          <a:ea typeface="+mn-ea"/>
          <a:cs typeface="+mn-cs"/>
        </a:defRPr>
      </a:lvl4pPr>
      <a:lvl5pPr marL="1413004">
        <a:defRPr>
          <a:latin typeface="+mn-lt"/>
          <a:ea typeface="+mn-ea"/>
          <a:cs typeface="+mn-cs"/>
        </a:defRPr>
      </a:lvl5pPr>
      <a:lvl6pPr marL="1766253">
        <a:defRPr>
          <a:latin typeface="+mn-lt"/>
          <a:ea typeface="+mn-ea"/>
          <a:cs typeface="+mn-cs"/>
        </a:defRPr>
      </a:lvl6pPr>
      <a:lvl7pPr marL="2119506">
        <a:defRPr>
          <a:latin typeface="+mn-lt"/>
          <a:ea typeface="+mn-ea"/>
          <a:cs typeface="+mn-cs"/>
        </a:defRPr>
      </a:lvl7pPr>
      <a:lvl8pPr marL="2472758">
        <a:defRPr>
          <a:latin typeface="+mn-lt"/>
          <a:ea typeface="+mn-ea"/>
          <a:cs typeface="+mn-cs"/>
        </a:defRPr>
      </a:lvl8pPr>
      <a:lvl9pPr marL="282600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53251">
        <a:defRPr>
          <a:latin typeface="+mn-lt"/>
          <a:ea typeface="+mn-ea"/>
          <a:cs typeface="+mn-cs"/>
        </a:defRPr>
      </a:lvl2pPr>
      <a:lvl3pPr marL="706502">
        <a:defRPr>
          <a:latin typeface="+mn-lt"/>
          <a:ea typeface="+mn-ea"/>
          <a:cs typeface="+mn-cs"/>
        </a:defRPr>
      </a:lvl3pPr>
      <a:lvl4pPr marL="1059753">
        <a:defRPr>
          <a:latin typeface="+mn-lt"/>
          <a:ea typeface="+mn-ea"/>
          <a:cs typeface="+mn-cs"/>
        </a:defRPr>
      </a:lvl4pPr>
      <a:lvl5pPr marL="1413004">
        <a:defRPr>
          <a:latin typeface="+mn-lt"/>
          <a:ea typeface="+mn-ea"/>
          <a:cs typeface="+mn-cs"/>
        </a:defRPr>
      </a:lvl5pPr>
      <a:lvl6pPr marL="1766253">
        <a:defRPr>
          <a:latin typeface="+mn-lt"/>
          <a:ea typeface="+mn-ea"/>
          <a:cs typeface="+mn-cs"/>
        </a:defRPr>
      </a:lvl6pPr>
      <a:lvl7pPr marL="2119506">
        <a:defRPr>
          <a:latin typeface="+mn-lt"/>
          <a:ea typeface="+mn-ea"/>
          <a:cs typeface="+mn-cs"/>
        </a:defRPr>
      </a:lvl7pPr>
      <a:lvl8pPr marL="2472758">
        <a:defRPr>
          <a:latin typeface="+mn-lt"/>
          <a:ea typeface="+mn-ea"/>
          <a:cs typeface="+mn-cs"/>
        </a:defRPr>
      </a:lvl8pPr>
      <a:lvl9pPr marL="282600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5400000">
            <a:off x="3567010" y="477549"/>
            <a:ext cx="115416" cy="670151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>
              <a:lnSpc>
                <a:spcPts val="919"/>
              </a:lnSpc>
            </a:pPr>
            <a:r>
              <a:rPr sz="1050" spc="-8" dirty="0">
                <a:latin typeface="Arial Narrow"/>
                <a:cs typeface="Arial Narrow"/>
              </a:rPr>
              <a:t>Dominique </a:t>
            </a:r>
            <a:r>
              <a:rPr sz="1050" spc="-26" dirty="0">
                <a:latin typeface="Arial Narrow"/>
                <a:cs typeface="Arial Narrow"/>
              </a:rPr>
              <a:t>bo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 rot="5400000">
            <a:off x="1752407" y="-212154"/>
            <a:ext cx="29556" cy="1927564"/>
          </a:xfrm>
          <a:custGeom>
            <a:avLst/>
            <a:gdLst/>
            <a:ahLst/>
            <a:cxnLst/>
            <a:rect l="l" t="t" r="r" b="b"/>
            <a:pathLst>
              <a:path w="29209" h="1905000">
                <a:moveTo>
                  <a:pt x="0" y="1905000"/>
                </a:moveTo>
                <a:lnTo>
                  <a:pt x="28956" y="1905000"/>
                </a:lnTo>
                <a:lnTo>
                  <a:pt x="28956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050"/>
          </a:p>
        </p:txBody>
      </p:sp>
      <p:sp>
        <p:nvSpPr>
          <p:cNvPr id="4" name="object 4"/>
          <p:cNvSpPr/>
          <p:nvPr/>
        </p:nvSpPr>
        <p:spPr>
          <a:xfrm rot="5400000">
            <a:off x="1172980" y="2294317"/>
            <a:ext cx="3470900" cy="355956"/>
          </a:xfrm>
          <a:custGeom>
            <a:avLst/>
            <a:gdLst/>
            <a:ahLst/>
            <a:cxnLst/>
            <a:rect l="l" t="t" r="r" b="b"/>
            <a:pathLst>
              <a:path w="3430270" h="351790">
                <a:moveTo>
                  <a:pt x="3429762" y="0"/>
                </a:moveTo>
                <a:lnTo>
                  <a:pt x="0" y="0"/>
                </a:lnTo>
                <a:lnTo>
                  <a:pt x="0" y="342912"/>
                </a:lnTo>
                <a:lnTo>
                  <a:pt x="0" y="351282"/>
                </a:lnTo>
                <a:lnTo>
                  <a:pt x="3429762" y="351282"/>
                </a:lnTo>
                <a:lnTo>
                  <a:pt x="3429762" y="342912"/>
                </a:lnTo>
                <a:lnTo>
                  <a:pt x="3429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 rot="5400000">
            <a:off x="1317098" y="745136"/>
            <a:ext cx="900173" cy="1927564"/>
          </a:xfrm>
          <a:custGeom>
            <a:avLst/>
            <a:gdLst/>
            <a:ahLst/>
            <a:cxnLst/>
            <a:rect l="l" t="t" r="r" b="b"/>
            <a:pathLst>
              <a:path w="889635" h="1905000">
                <a:moveTo>
                  <a:pt x="0" y="1905000"/>
                </a:moveTo>
                <a:lnTo>
                  <a:pt x="889253" y="1905000"/>
                </a:lnTo>
                <a:lnTo>
                  <a:pt x="889253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 rot="5400000">
            <a:off x="1711928" y="1851492"/>
            <a:ext cx="110513" cy="1927564"/>
          </a:xfrm>
          <a:custGeom>
            <a:avLst/>
            <a:gdLst/>
            <a:ahLst/>
            <a:cxnLst/>
            <a:rect l="l" t="t" r="r" b="b"/>
            <a:pathLst>
              <a:path w="109219" h="1905000">
                <a:moveTo>
                  <a:pt x="0" y="1905000"/>
                </a:moveTo>
                <a:lnTo>
                  <a:pt x="108966" y="1905000"/>
                </a:lnTo>
                <a:lnTo>
                  <a:pt x="108966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 rot="5400000">
            <a:off x="1711285" y="2563795"/>
            <a:ext cx="111799" cy="1927564"/>
          </a:xfrm>
          <a:custGeom>
            <a:avLst/>
            <a:gdLst/>
            <a:ahLst/>
            <a:cxnLst/>
            <a:rect l="l" t="t" r="r" b="b"/>
            <a:pathLst>
              <a:path w="110489" h="1905000">
                <a:moveTo>
                  <a:pt x="0" y="1905000"/>
                </a:moveTo>
                <a:lnTo>
                  <a:pt x="110489" y="1905000"/>
                </a:lnTo>
                <a:lnTo>
                  <a:pt x="110489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 rot="5400000">
            <a:off x="1755940" y="3232337"/>
            <a:ext cx="22490" cy="1927564"/>
          </a:xfrm>
          <a:custGeom>
            <a:avLst/>
            <a:gdLst/>
            <a:ahLst/>
            <a:cxnLst/>
            <a:rect l="l" t="t" r="r" b="b"/>
            <a:pathLst>
              <a:path w="22225" h="1905000">
                <a:moveTo>
                  <a:pt x="0" y="1905000"/>
                </a:moveTo>
                <a:lnTo>
                  <a:pt x="22098" y="1905000"/>
                </a:lnTo>
                <a:lnTo>
                  <a:pt x="22098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object 10"/>
          <p:cNvGrpSpPr/>
          <p:nvPr/>
        </p:nvGrpSpPr>
        <p:grpSpPr>
          <a:xfrm rot="5400000">
            <a:off x="1354557" y="5110491"/>
            <a:ext cx="618106" cy="2125461"/>
            <a:chOff x="5867400" y="7335011"/>
            <a:chExt cx="610870" cy="2100580"/>
          </a:xfrm>
        </p:grpSpPr>
        <p:sp>
          <p:nvSpPr>
            <p:cNvPr id="11" name="object 11"/>
            <p:cNvSpPr/>
            <p:nvPr/>
          </p:nvSpPr>
          <p:spPr>
            <a:xfrm>
              <a:off x="5875020" y="7343393"/>
              <a:ext cx="594360" cy="2084070"/>
            </a:xfrm>
            <a:custGeom>
              <a:avLst/>
              <a:gdLst/>
              <a:ahLst/>
              <a:cxnLst/>
              <a:rect l="l" t="t" r="r" b="b"/>
              <a:pathLst>
                <a:path w="594360" h="2084070">
                  <a:moveTo>
                    <a:pt x="594360" y="0"/>
                  </a:moveTo>
                  <a:lnTo>
                    <a:pt x="0" y="0"/>
                  </a:lnTo>
                  <a:lnTo>
                    <a:pt x="0" y="2084069"/>
                  </a:lnTo>
                  <a:lnTo>
                    <a:pt x="594360" y="2084069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867400" y="7335011"/>
              <a:ext cx="610870" cy="2100580"/>
            </a:xfrm>
            <a:custGeom>
              <a:avLst/>
              <a:gdLst/>
              <a:ahLst/>
              <a:cxnLst/>
              <a:rect l="l" t="t" r="r" b="b"/>
              <a:pathLst>
                <a:path w="610870" h="2100579">
                  <a:moveTo>
                    <a:pt x="606552" y="0"/>
                  </a:moveTo>
                  <a:lnTo>
                    <a:pt x="3810" y="0"/>
                  </a:lnTo>
                  <a:lnTo>
                    <a:pt x="0" y="3810"/>
                  </a:lnTo>
                  <a:lnTo>
                    <a:pt x="0" y="2096262"/>
                  </a:lnTo>
                  <a:lnTo>
                    <a:pt x="3810" y="2100072"/>
                  </a:lnTo>
                  <a:lnTo>
                    <a:pt x="606552" y="2100072"/>
                  </a:lnTo>
                  <a:lnTo>
                    <a:pt x="610362" y="2096262"/>
                  </a:lnTo>
                  <a:lnTo>
                    <a:pt x="610362" y="2092452"/>
                  </a:lnTo>
                  <a:lnTo>
                    <a:pt x="16002" y="2092452"/>
                  </a:lnTo>
                  <a:lnTo>
                    <a:pt x="7620" y="2084070"/>
                  </a:lnTo>
                  <a:lnTo>
                    <a:pt x="16002" y="2084070"/>
                  </a:lnTo>
                  <a:lnTo>
                    <a:pt x="16002" y="16002"/>
                  </a:lnTo>
                  <a:lnTo>
                    <a:pt x="7620" y="16002"/>
                  </a:lnTo>
                  <a:lnTo>
                    <a:pt x="16002" y="8382"/>
                  </a:lnTo>
                  <a:lnTo>
                    <a:pt x="610362" y="8382"/>
                  </a:lnTo>
                  <a:lnTo>
                    <a:pt x="610362" y="3810"/>
                  </a:lnTo>
                  <a:lnTo>
                    <a:pt x="606552" y="0"/>
                  </a:lnTo>
                  <a:close/>
                </a:path>
                <a:path w="610870" h="2100579">
                  <a:moveTo>
                    <a:pt x="16002" y="2084070"/>
                  </a:moveTo>
                  <a:lnTo>
                    <a:pt x="7620" y="2084070"/>
                  </a:lnTo>
                  <a:lnTo>
                    <a:pt x="16002" y="2092452"/>
                  </a:lnTo>
                  <a:lnTo>
                    <a:pt x="16002" y="2084070"/>
                  </a:lnTo>
                  <a:close/>
                </a:path>
                <a:path w="610870" h="2100579">
                  <a:moveTo>
                    <a:pt x="594360" y="2084070"/>
                  </a:moveTo>
                  <a:lnTo>
                    <a:pt x="16002" y="2084070"/>
                  </a:lnTo>
                  <a:lnTo>
                    <a:pt x="16002" y="2092452"/>
                  </a:lnTo>
                  <a:lnTo>
                    <a:pt x="594360" y="2092452"/>
                  </a:lnTo>
                  <a:lnTo>
                    <a:pt x="594360" y="2084070"/>
                  </a:lnTo>
                  <a:close/>
                </a:path>
                <a:path w="610870" h="2100579">
                  <a:moveTo>
                    <a:pt x="594360" y="8382"/>
                  </a:moveTo>
                  <a:lnTo>
                    <a:pt x="594360" y="2092452"/>
                  </a:lnTo>
                  <a:lnTo>
                    <a:pt x="601980" y="2084070"/>
                  </a:lnTo>
                  <a:lnTo>
                    <a:pt x="610362" y="2084070"/>
                  </a:lnTo>
                  <a:lnTo>
                    <a:pt x="610362" y="16002"/>
                  </a:lnTo>
                  <a:lnTo>
                    <a:pt x="601980" y="16002"/>
                  </a:lnTo>
                  <a:lnTo>
                    <a:pt x="594360" y="8382"/>
                  </a:lnTo>
                  <a:close/>
                </a:path>
                <a:path w="610870" h="2100579">
                  <a:moveTo>
                    <a:pt x="610362" y="2084070"/>
                  </a:moveTo>
                  <a:lnTo>
                    <a:pt x="601980" y="2084070"/>
                  </a:lnTo>
                  <a:lnTo>
                    <a:pt x="594360" y="2092452"/>
                  </a:lnTo>
                  <a:lnTo>
                    <a:pt x="610362" y="2092452"/>
                  </a:lnTo>
                  <a:lnTo>
                    <a:pt x="610362" y="2084070"/>
                  </a:lnTo>
                  <a:close/>
                </a:path>
                <a:path w="610870" h="2100579">
                  <a:moveTo>
                    <a:pt x="16002" y="8382"/>
                  </a:moveTo>
                  <a:lnTo>
                    <a:pt x="7620" y="16002"/>
                  </a:lnTo>
                  <a:lnTo>
                    <a:pt x="16002" y="16002"/>
                  </a:lnTo>
                  <a:lnTo>
                    <a:pt x="16002" y="8382"/>
                  </a:lnTo>
                  <a:close/>
                </a:path>
                <a:path w="610870" h="2100579">
                  <a:moveTo>
                    <a:pt x="594360" y="8382"/>
                  </a:moveTo>
                  <a:lnTo>
                    <a:pt x="16002" y="8382"/>
                  </a:lnTo>
                  <a:lnTo>
                    <a:pt x="16002" y="16002"/>
                  </a:lnTo>
                  <a:lnTo>
                    <a:pt x="594360" y="16002"/>
                  </a:lnTo>
                  <a:lnTo>
                    <a:pt x="594360" y="8382"/>
                  </a:lnTo>
                  <a:close/>
                </a:path>
                <a:path w="610870" h="2100579">
                  <a:moveTo>
                    <a:pt x="610362" y="8382"/>
                  </a:moveTo>
                  <a:lnTo>
                    <a:pt x="594360" y="8382"/>
                  </a:lnTo>
                  <a:lnTo>
                    <a:pt x="601980" y="16002"/>
                  </a:lnTo>
                  <a:lnTo>
                    <a:pt x="610362" y="16002"/>
                  </a:lnTo>
                  <a:lnTo>
                    <a:pt x="610362" y="8382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object 13"/>
          <p:cNvGrpSpPr/>
          <p:nvPr/>
        </p:nvGrpSpPr>
        <p:grpSpPr>
          <a:xfrm rot="5400000">
            <a:off x="1088615" y="-123170"/>
            <a:ext cx="3470900" cy="5190930"/>
            <a:chOff x="800100" y="4673346"/>
            <a:chExt cx="3430270" cy="5130165"/>
          </a:xfrm>
        </p:grpSpPr>
        <p:sp>
          <p:nvSpPr>
            <p:cNvPr id="14" name="object 14"/>
            <p:cNvSpPr/>
            <p:nvPr/>
          </p:nvSpPr>
          <p:spPr>
            <a:xfrm>
              <a:off x="800100" y="4673345"/>
              <a:ext cx="3430270" cy="2306320"/>
            </a:xfrm>
            <a:custGeom>
              <a:avLst/>
              <a:gdLst/>
              <a:ahLst/>
              <a:cxnLst/>
              <a:rect l="l" t="t" r="r" b="b"/>
              <a:pathLst>
                <a:path w="3430270" h="2306320">
                  <a:moveTo>
                    <a:pt x="3429762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0" y="140970"/>
                  </a:lnTo>
                  <a:lnTo>
                    <a:pt x="0" y="2125980"/>
                  </a:lnTo>
                  <a:lnTo>
                    <a:pt x="0" y="2305812"/>
                  </a:lnTo>
                  <a:lnTo>
                    <a:pt x="3429762" y="2305812"/>
                  </a:lnTo>
                  <a:lnTo>
                    <a:pt x="3429762" y="2125980"/>
                  </a:lnTo>
                  <a:lnTo>
                    <a:pt x="3429762" y="140970"/>
                  </a:lnTo>
                  <a:lnTo>
                    <a:pt x="3429762" y="114300"/>
                  </a:lnTo>
                  <a:lnTo>
                    <a:pt x="34297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29055" y="6979158"/>
              <a:ext cx="487045" cy="2811780"/>
            </a:xfrm>
            <a:custGeom>
              <a:avLst/>
              <a:gdLst/>
              <a:ahLst/>
              <a:cxnLst/>
              <a:rect l="l" t="t" r="r" b="b"/>
              <a:pathLst>
                <a:path w="487044" h="2811779">
                  <a:moveTo>
                    <a:pt x="486918" y="0"/>
                  </a:moveTo>
                  <a:lnTo>
                    <a:pt x="0" y="0"/>
                  </a:lnTo>
                  <a:lnTo>
                    <a:pt x="0" y="2811780"/>
                  </a:lnTo>
                  <a:lnTo>
                    <a:pt x="486918" y="2811780"/>
                  </a:lnTo>
                  <a:lnTo>
                    <a:pt x="4869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16864" y="6966204"/>
              <a:ext cx="511809" cy="2837180"/>
            </a:xfrm>
            <a:custGeom>
              <a:avLst/>
              <a:gdLst/>
              <a:ahLst/>
              <a:cxnLst/>
              <a:rect l="l" t="t" r="r" b="b"/>
              <a:pathLst>
                <a:path w="511809" h="2837179">
                  <a:moveTo>
                    <a:pt x="505967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2831592"/>
                  </a:lnTo>
                  <a:lnTo>
                    <a:pt x="5333" y="2836926"/>
                  </a:lnTo>
                  <a:lnTo>
                    <a:pt x="505967" y="2836926"/>
                  </a:lnTo>
                  <a:lnTo>
                    <a:pt x="511301" y="2831592"/>
                  </a:lnTo>
                  <a:lnTo>
                    <a:pt x="511301" y="2824734"/>
                  </a:lnTo>
                  <a:lnTo>
                    <a:pt x="25145" y="2824734"/>
                  </a:lnTo>
                  <a:lnTo>
                    <a:pt x="12191" y="2811780"/>
                  </a:lnTo>
                  <a:lnTo>
                    <a:pt x="25145" y="2811780"/>
                  </a:lnTo>
                  <a:lnTo>
                    <a:pt x="25145" y="25146"/>
                  </a:lnTo>
                  <a:lnTo>
                    <a:pt x="12191" y="25146"/>
                  </a:lnTo>
                  <a:lnTo>
                    <a:pt x="25145" y="12954"/>
                  </a:lnTo>
                  <a:lnTo>
                    <a:pt x="511301" y="12954"/>
                  </a:lnTo>
                  <a:lnTo>
                    <a:pt x="511301" y="5334"/>
                  </a:lnTo>
                  <a:lnTo>
                    <a:pt x="505967" y="0"/>
                  </a:lnTo>
                  <a:close/>
                </a:path>
                <a:path w="511809" h="2837179">
                  <a:moveTo>
                    <a:pt x="25145" y="2811780"/>
                  </a:moveTo>
                  <a:lnTo>
                    <a:pt x="12191" y="2811780"/>
                  </a:lnTo>
                  <a:lnTo>
                    <a:pt x="25145" y="2824734"/>
                  </a:lnTo>
                  <a:lnTo>
                    <a:pt x="25145" y="2811780"/>
                  </a:lnTo>
                  <a:close/>
                </a:path>
                <a:path w="511809" h="2837179">
                  <a:moveTo>
                    <a:pt x="486155" y="2811780"/>
                  </a:moveTo>
                  <a:lnTo>
                    <a:pt x="25145" y="2811780"/>
                  </a:lnTo>
                  <a:lnTo>
                    <a:pt x="25145" y="2824734"/>
                  </a:lnTo>
                  <a:lnTo>
                    <a:pt x="486155" y="2824734"/>
                  </a:lnTo>
                  <a:lnTo>
                    <a:pt x="486155" y="2811780"/>
                  </a:lnTo>
                  <a:close/>
                </a:path>
                <a:path w="511809" h="2837179">
                  <a:moveTo>
                    <a:pt x="486155" y="12954"/>
                  </a:moveTo>
                  <a:lnTo>
                    <a:pt x="486155" y="2824734"/>
                  </a:lnTo>
                  <a:lnTo>
                    <a:pt x="499109" y="2811780"/>
                  </a:lnTo>
                  <a:lnTo>
                    <a:pt x="511301" y="2811780"/>
                  </a:lnTo>
                  <a:lnTo>
                    <a:pt x="511301" y="25146"/>
                  </a:lnTo>
                  <a:lnTo>
                    <a:pt x="499109" y="25146"/>
                  </a:lnTo>
                  <a:lnTo>
                    <a:pt x="486155" y="12954"/>
                  </a:lnTo>
                  <a:close/>
                </a:path>
                <a:path w="511809" h="2837179">
                  <a:moveTo>
                    <a:pt x="511301" y="2811780"/>
                  </a:moveTo>
                  <a:lnTo>
                    <a:pt x="499109" y="2811780"/>
                  </a:lnTo>
                  <a:lnTo>
                    <a:pt x="486155" y="2824734"/>
                  </a:lnTo>
                  <a:lnTo>
                    <a:pt x="511301" y="2824734"/>
                  </a:lnTo>
                  <a:lnTo>
                    <a:pt x="511301" y="2811780"/>
                  </a:lnTo>
                  <a:close/>
                </a:path>
                <a:path w="511809" h="2837179">
                  <a:moveTo>
                    <a:pt x="25145" y="12954"/>
                  </a:moveTo>
                  <a:lnTo>
                    <a:pt x="12191" y="25146"/>
                  </a:lnTo>
                  <a:lnTo>
                    <a:pt x="25145" y="25146"/>
                  </a:lnTo>
                  <a:lnTo>
                    <a:pt x="25145" y="12954"/>
                  </a:lnTo>
                  <a:close/>
                </a:path>
                <a:path w="511809" h="2837179">
                  <a:moveTo>
                    <a:pt x="486155" y="12954"/>
                  </a:moveTo>
                  <a:lnTo>
                    <a:pt x="25145" y="12954"/>
                  </a:lnTo>
                  <a:lnTo>
                    <a:pt x="25145" y="25146"/>
                  </a:lnTo>
                  <a:lnTo>
                    <a:pt x="486155" y="25146"/>
                  </a:lnTo>
                  <a:lnTo>
                    <a:pt x="486155" y="12954"/>
                  </a:lnTo>
                  <a:close/>
                </a:path>
                <a:path w="511809" h="2837179">
                  <a:moveTo>
                    <a:pt x="511301" y="12954"/>
                  </a:moveTo>
                  <a:lnTo>
                    <a:pt x="486155" y="12954"/>
                  </a:lnTo>
                  <a:lnTo>
                    <a:pt x="499109" y="25146"/>
                  </a:lnTo>
                  <a:lnTo>
                    <a:pt x="511301" y="25146"/>
                  </a:lnTo>
                  <a:lnTo>
                    <a:pt x="511301" y="12954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 rot="5400000">
            <a:off x="1434281" y="5347777"/>
            <a:ext cx="436594" cy="1658348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252673" marR="244824" indent="146208" algn="ctr">
              <a:lnSpc>
                <a:spcPts val="850"/>
              </a:lnSpc>
              <a:spcBef>
                <a:spcPts val="49"/>
              </a:spcBef>
            </a:pP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(non-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voting)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F.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Sullivan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algn="ctr">
              <a:lnSpc>
                <a:spcPts val="827"/>
              </a:lnSpc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Highway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object 18"/>
          <p:cNvGrpSpPr/>
          <p:nvPr/>
        </p:nvGrpSpPr>
        <p:grpSpPr>
          <a:xfrm rot="5400000">
            <a:off x="1342543" y="4268470"/>
            <a:ext cx="662440" cy="2126747"/>
            <a:chOff x="5013959" y="7324343"/>
            <a:chExt cx="654685" cy="2101850"/>
          </a:xfrm>
        </p:grpSpPr>
        <p:sp>
          <p:nvSpPr>
            <p:cNvPr id="19" name="object 19"/>
            <p:cNvSpPr/>
            <p:nvPr/>
          </p:nvSpPr>
          <p:spPr>
            <a:xfrm>
              <a:off x="5021579" y="7332725"/>
              <a:ext cx="639445" cy="2085975"/>
            </a:xfrm>
            <a:custGeom>
              <a:avLst/>
              <a:gdLst/>
              <a:ahLst/>
              <a:cxnLst/>
              <a:rect l="l" t="t" r="r" b="b"/>
              <a:pathLst>
                <a:path w="639445" h="2085975">
                  <a:moveTo>
                    <a:pt x="639318" y="0"/>
                  </a:moveTo>
                  <a:lnTo>
                    <a:pt x="0" y="0"/>
                  </a:lnTo>
                  <a:lnTo>
                    <a:pt x="0" y="2085594"/>
                  </a:lnTo>
                  <a:lnTo>
                    <a:pt x="639318" y="2085594"/>
                  </a:lnTo>
                  <a:lnTo>
                    <a:pt x="6393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5013959" y="7324343"/>
              <a:ext cx="654685" cy="2101850"/>
            </a:xfrm>
            <a:custGeom>
              <a:avLst/>
              <a:gdLst/>
              <a:ahLst/>
              <a:cxnLst/>
              <a:rect l="l" t="t" r="r" b="b"/>
              <a:pathLst>
                <a:path w="654685" h="2101850">
                  <a:moveTo>
                    <a:pt x="650748" y="0"/>
                  </a:moveTo>
                  <a:lnTo>
                    <a:pt x="3810" y="0"/>
                  </a:lnTo>
                  <a:lnTo>
                    <a:pt x="0" y="3809"/>
                  </a:lnTo>
                  <a:lnTo>
                    <a:pt x="0" y="2097785"/>
                  </a:lnTo>
                  <a:lnTo>
                    <a:pt x="3810" y="2101595"/>
                  </a:lnTo>
                  <a:lnTo>
                    <a:pt x="650748" y="2101595"/>
                  </a:lnTo>
                  <a:lnTo>
                    <a:pt x="654558" y="2097785"/>
                  </a:lnTo>
                  <a:lnTo>
                    <a:pt x="654558" y="2093975"/>
                  </a:lnTo>
                  <a:lnTo>
                    <a:pt x="16002" y="2093975"/>
                  </a:lnTo>
                  <a:lnTo>
                    <a:pt x="7620" y="2085593"/>
                  </a:lnTo>
                  <a:lnTo>
                    <a:pt x="16002" y="2085593"/>
                  </a:lnTo>
                  <a:lnTo>
                    <a:pt x="16002" y="16001"/>
                  </a:lnTo>
                  <a:lnTo>
                    <a:pt x="7620" y="16001"/>
                  </a:lnTo>
                  <a:lnTo>
                    <a:pt x="16002" y="8381"/>
                  </a:lnTo>
                  <a:lnTo>
                    <a:pt x="654558" y="8381"/>
                  </a:lnTo>
                  <a:lnTo>
                    <a:pt x="654558" y="3809"/>
                  </a:lnTo>
                  <a:lnTo>
                    <a:pt x="650748" y="0"/>
                  </a:lnTo>
                  <a:close/>
                </a:path>
                <a:path w="654685" h="2101850">
                  <a:moveTo>
                    <a:pt x="16002" y="2085593"/>
                  </a:moveTo>
                  <a:lnTo>
                    <a:pt x="7620" y="2085593"/>
                  </a:lnTo>
                  <a:lnTo>
                    <a:pt x="16002" y="2093975"/>
                  </a:lnTo>
                  <a:lnTo>
                    <a:pt x="16002" y="2085593"/>
                  </a:lnTo>
                  <a:close/>
                </a:path>
                <a:path w="654685" h="2101850">
                  <a:moveTo>
                    <a:pt x="638556" y="2085593"/>
                  </a:moveTo>
                  <a:lnTo>
                    <a:pt x="16002" y="2085593"/>
                  </a:lnTo>
                  <a:lnTo>
                    <a:pt x="16002" y="2093975"/>
                  </a:lnTo>
                  <a:lnTo>
                    <a:pt x="638556" y="2093975"/>
                  </a:lnTo>
                  <a:lnTo>
                    <a:pt x="638556" y="2085593"/>
                  </a:lnTo>
                  <a:close/>
                </a:path>
                <a:path w="654685" h="2101850">
                  <a:moveTo>
                    <a:pt x="638556" y="8381"/>
                  </a:moveTo>
                  <a:lnTo>
                    <a:pt x="638556" y="2093975"/>
                  </a:lnTo>
                  <a:lnTo>
                    <a:pt x="646938" y="2085593"/>
                  </a:lnTo>
                  <a:lnTo>
                    <a:pt x="654558" y="2085593"/>
                  </a:lnTo>
                  <a:lnTo>
                    <a:pt x="654558" y="16001"/>
                  </a:lnTo>
                  <a:lnTo>
                    <a:pt x="646938" y="16001"/>
                  </a:lnTo>
                  <a:lnTo>
                    <a:pt x="638556" y="8381"/>
                  </a:lnTo>
                  <a:close/>
                </a:path>
                <a:path w="654685" h="2101850">
                  <a:moveTo>
                    <a:pt x="654558" y="2085593"/>
                  </a:moveTo>
                  <a:lnTo>
                    <a:pt x="646938" y="2085593"/>
                  </a:lnTo>
                  <a:lnTo>
                    <a:pt x="638556" y="2093975"/>
                  </a:lnTo>
                  <a:lnTo>
                    <a:pt x="654558" y="2093975"/>
                  </a:lnTo>
                  <a:lnTo>
                    <a:pt x="654558" y="2085593"/>
                  </a:lnTo>
                  <a:close/>
                </a:path>
                <a:path w="654685" h="2101850">
                  <a:moveTo>
                    <a:pt x="16002" y="8381"/>
                  </a:moveTo>
                  <a:lnTo>
                    <a:pt x="7620" y="16001"/>
                  </a:lnTo>
                  <a:lnTo>
                    <a:pt x="16002" y="16001"/>
                  </a:lnTo>
                  <a:lnTo>
                    <a:pt x="16002" y="8381"/>
                  </a:lnTo>
                  <a:close/>
                </a:path>
                <a:path w="654685" h="2101850">
                  <a:moveTo>
                    <a:pt x="638556" y="8381"/>
                  </a:moveTo>
                  <a:lnTo>
                    <a:pt x="16002" y="8381"/>
                  </a:lnTo>
                  <a:lnTo>
                    <a:pt x="16002" y="16001"/>
                  </a:lnTo>
                  <a:lnTo>
                    <a:pt x="638556" y="16001"/>
                  </a:lnTo>
                  <a:lnTo>
                    <a:pt x="638556" y="8381"/>
                  </a:lnTo>
                  <a:close/>
                </a:path>
                <a:path w="654685" h="2101850">
                  <a:moveTo>
                    <a:pt x="654558" y="8381"/>
                  </a:moveTo>
                  <a:lnTo>
                    <a:pt x="638556" y="8381"/>
                  </a:lnTo>
                  <a:lnTo>
                    <a:pt x="646938" y="16001"/>
                  </a:lnTo>
                  <a:lnTo>
                    <a:pt x="654558" y="16001"/>
                  </a:lnTo>
                  <a:lnTo>
                    <a:pt x="654558" y="8381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 rot="5400000">
            <a:off x="1444403" y="4615436"/>
            <a:ext cx="448841" cy="1505428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108428" marR="102050" indent="131487">
              <a:lnSpc>
                <a:spcPts val="850"/>
              </a:lnSpc>
              <a:spcBef>
                <a:spcPts val="4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Merrie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Jo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Alcoke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11"/>
              </a:lnSpc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9" dirty="0">
                <a:latin typeface="Arial" panose="020B0604020202020204" pitchFamily="34" charset="0"/>
                <a:cs typeface="Arial" panose="020B0604020202020204" pitchFamily="34" charset="0"/>
              </a:rPr>
              <a:t>ALTERNATE: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Hugh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65"/>
              </a:lnSpc>
            </a:pPr>
            <a:r>
              <a:rPr sz="900" spc="-8" dirty="0">
                <a:latin typeface="Arial" panose="020B0604020202020204" pitchFamily="34" charset="0"/>
                <a:cs typeface="Arial" panose="020B0604020202020204" pitchFamily="34" charset="0"/>
              </a:rPr>
              <a:t>Overholt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object 22"/>
          <p:cNvGrpSpPr/>
          <p:nvPr/>
        </p:nvGrpSpPr>
        <p:grpSpPr>
          <a:xfrm rot="5400000">
            <a:off x="1367539" y="682360"/>
            <a:ext cx="614251" cy="2128030"/>
            <a:chOff x="1494282" y="7322819"/>
            <a:chExt cx="607060" cy="2103120"/>
          </a:xfrm>
        </p:grpSpPr>
        <p:sp>
          <p:nvSpPr>
            <p:cNvPr id="23" name="object 23"/>
            <p:cNvSpPr/>
            <p:nvPr/>
          </p:nvSpPr>
          <p:spPr>
            <a:xfrm>
              <a:off x="1501902" y="7330439"/>
              <a:ext cx="590550" cy="2087880"/>
            </a:xfrm>
            <a:custGeom>
              <a:avLst/>
              <a:gdLst/>
              <a:ahLst/>
              <a:cxnLst/>
              <a:rect l="l" t="t" r="r" b="b"/>
              <a:pathLst>
                <a:path w="590550" h="2087879">
                  <a:moveTo>
                    <a:pt x="590549" y="0"/>
                  </a:moveTo>
                  <a:lnTo>
                    <a:pt x="0" y="0"/>
                  </a:lnTo>
                  <a:lnTo>
                    <a:pt x="0" y="2087879"/>
                  </a:lnTo>
                  <a:lnTo>
                    <a:pt x="590549" y="2087879"/>
                  </a:lnTo>
                  <a:lnTo>
                    <a:pt x="59054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1494282" y="7322819"/>
              <a:ext cx="607060" cy="2103120"/>
            </a:xfrm>
            <a:custGeom>
              <a:avLst/>
              <a:gdLst/>
              <a:ahLst/>
              <a:cxnLst/>
              <a:rect l="l" t="t" r="r" b="b"/>
              <a:pathLst>
                <a:path w="607060" h="2103120">
                  <a:moveTo>
                    <a:pt x="602741" y="0"/>
                  </a:moveTo>
                  <a:lnTo>
                    <a:pt x="3809" y="0"/>
                  </a:lnTo>
                  <a:lnTo>
                    <a:pt x="0" y="3809"/>
                  </a:lnTo>
                  <a:lnTo>
                    <a:pt x="0" y="2099309"/>
                  </a:lnTo>
                  <a:lnTo>
                    <a:pt x="3809" y="2103119"/>
                  </a:lnTo>
                  <a:lnTo>
                    <a:pt x="602741" y="2103119"/>
                  </a:lnTo>
                  <a:lnTo>
                    <a:pt x="606551" y="2099309"/>
                  </a:lnTo>
                  <a:lnTo>
                    <a:pt x="606551" y="2095500"/>
                  </a:lnTo>
                  <a:lnTo>
                    <a:pt x="16001" y="2095499"/>
                  </a:lnTo>
                  <a:lnTo>
                    <a:pt x="7620" y="2087117"/>
                  </a:lnTo>
                  <a:lnTo>
                    <a:pt x="16001" y="2087117"/>
                  </a:lnTo>
                  <a:lnTo>
                    <a:pt x="16001" y="16001"/>
                  </a:lnTo>
                  <a:lnTo>
                    <a:pt x="7619" y="16001"/>
                  </a:lnTo>
                  <a:lnTo>
                    <a:pt x="16001" y="7619"/>
                  </a:lnTo>
                  <a:lnTo>
                    <a:pt x="606551" y="7619"/>
                  </a:lnTo>
                  <a:lnTo>
                    <a:pt x="606551" y="3809"/>
                  </a:lnTo>
                  <a:lnTo>
                    <a:pt x="602741" y="0"/>
                  </a:lnTo>
                  <a:close/>
                </a:path>
                <a:path w="607060" h="2103120">
                  <a:moveTo>
                    <a:pt x="16001" y="2087117"/>
                  </a:moveTo>
                  <a:lnTo>
                    <a:pt x="7620" y="2087117"/>
                  </a:lnTo>
                  <a:lnTo>
                    <a:pt x="16001" y="2095499"/>
                  </a:lnTo>
                  <a:lnTo>
                    <a:pt x="16001" y="2087117"/>
                  </a:lnTo>
                  <a:close/>
                </a:path>
                <a:path w="607060" h="2103120">
                  <a:moveTo>
                    <a:pt x="590549" y="2087117"/>
                  </a:moveTo>
                  <a:lnTo>
                    <a:pt x="16001" y="2087117"/>
                  </a:lnTo>
                  <a:lnTo>
                    <a:pt x="16001" y="2095499"/>
                  </a:lnTo>
                  <a:lnTo>
                    <a:pt x="590549" y="2095499"/>
                  </a:lnTo>
                  <a:lnTo>
                    <a:pt x="590549" y="2087117"/>
                  </a:lnTo>
                  <a:close/>
                </a:path>
                <a:path w="607060" h="2103120">
                  <a:moveTo>
                    <a:pt x="590549" y="7619"/>
                  </a:moveTo>
                  <a:lnTo>
                    <a:pt x="590549" y="2095499"/>
                  </a:lnTo>
                  <a:lnTo>
                    <a:pt x="598169" y="2087117"/>
                  </a:lnTo>
                  <a:lnTo>
                    <a:pt x="606551" y="2087117"/>
                  </a:lnTo>
                  <a:lnTo>
                    <a:pt x="606551" y="16001"/>
                  </a:lnTo>
                  <a:lnTo>
                    <a:pt x="598169" y="16001"/>
                  </a:lnTo>
                  <a:lnTo>
                    <a:pt x="590549" y="7619"/>
                  </a:lnTo>
                  <a:close/>
                </a:path>
                <a:path w="607060" h="2103120">
                  <a:moveTo>
                    <a:pt x="606551" y="2087117"/>
                  </a:moveTo>
                  <a:lnTo>
                    <a:pt x="598169" y="2087117"/>
                  </a:lnTo>
                  <a:lnTo>
                    <a:pt x="590549" y="2095499"/>
                  </a:lnTo>
                  <a:lnTo>
                    <a:pt x="606551" y="2095500"/>
                  </a:lnTo>
                  <a:lnTo>
                    <a:pt x="606551" y="2087117"/>
                  </a:lnTo>
                  <a:close/>
                </a:path>
                <a:path w="607060" h="2103120">
                  <a:moveTo>
                    <a:pt x="16001" y="7619"/>
                  </a:moveTo>
                  <a:lnTo>
                    <a:pt x="7619" y="16001"/>
                  </a:lnTo>
                  <a:lnTo>
                    <a:pt x="16001" y="16001"/>
                  </a:lnTo>
                  <a:lnTo>
                    <a:pt x="16001" y="7619"/>
                  </a:lnTo>
                  <a:close/>
                </a:path>
                <a:path w="607060" h="2103120">
                  <a:moveTo>
                    <a:pt x="590549" y="7619"/>
                  </a:moveTo>
                  <a:lnTo>
                    <a:pt x="16001" y="7619"/>
                  </a:lnTo>
                  <a:lnTo>
                    <a:pt x="16001" y="16001"/>
                  </a:lnTo>
                  <a:lnTo>
                    <a:pt x="590549" y="16001"/>
                  </a:lnTo>
                  <a:lnTo>
                    <a:pt x="590549" y="7619"/>
                  </a:lnTo>
                  <a:close/>
                </a:path>
                <a:path w="607060" h="2103120">
                  <a:moveTo>
                    <a:pt x="606551" y="7619"/>
                  </a:moveTo>
                  <a:lnTo>
                    <a:pt x="590549" y="7619"/>
                  </a:lnTo>
                  <a:lnTo>
                    <a:pt x="598169" y="16001"/>
                  </a:lnTo>
                  <a:lnTo>
                    <a:pt x="606551" y="16001"/>
                  </a:lnTo>
                  <a:lnTo>
                    <a:pt x="606551" y="761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 rot="5400000">
            <a:off x="1388198" y="749603"/>
            <a:ext cx="474489" cy="1914712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565" marR="397406" indent="-60838">
              <a:lnSpc>
                <a:spcPts val="695"/>
              </a:lnSpc>
              <a:spcBef>
                <a:spcPts val="37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P.J.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Connelly,</a:t>
            </a:r>
            <a:r>
              <a:rPr sz="900" b="1" i="1" spc="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r>
              <a:rPr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679"/>
              </a:lnSpc>
            </a:pP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ALTERNATE: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 Rose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Glover,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Pro-Tem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 rot="5400000">
            <a:off x="1538212" y="-28078"/>
            <a:ext cx="289823" cy="2025228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962"/>
              </a:lnSpc>
            </a:pPr>
            <a:r>
              <a:rPr sz="1050" b="1" spc="-8" dirty="0">
                <a:latin typeface="Times New Roman"/>
                <a:cs typeface="Times New Roman"/>
              </a:rPr>
              <a:t>TRANSPORTATION</a:t>
            </a:r>
            <a:r>
              <a:rPr sz="1050" b="1" spc="-24" dirty="0">
                <a:latin typeface="Times New Roman"/>
                <a:cs typeface="Times New Roman"/>
              </a:rPr>
              <a:t> </a:t>
            </a:r>
            <a:r>
              <a:rPr sz="1050" b="1" spc="-8" dirty="0">
                <a:latin typeface="Times New Roman"/>
                <a:cs typeface="Times New Roman"/>
              </a:rPr>
              <a:t>ADVISORY</a:t>
            </a:r>
            <a:endParaRPr sz="1050" dirty="0">
              <a:latin typeface="Times New Roman"/>
              <a:cs typeface="Times New Roman"/>
            </a:endParaRPr>
          </a:p>
          <a:p>
            <a:pPr marL="5886" algn="ctr">
              <a:spcBef>
                <a:spcPts val="49"/>
              </a:spcBef>
            </a:pPr>
            <a:r>
              <a:rPr sz="1050" b="1" spc="-8" dirty="0">
                <a:latin typeface="Times New Roman"/>
                <a:cs typeface="Times New Roman"/>
              </a:rPr>
              <a:t>COMMITTEE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spc="-8" dirty="0">
                <a:latin typeface="Times New Roman"/>
                <a:cs typeface="Times New Roman"/>
              </a:rPr>
              <a:t>MEMBERS</a:t>
            </a:r>
            <a:endParaRPr sz="1050" dirty="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 rot="5400000">
            <a:off x="6293230" y="1348789"/>
            <a:ext cx="587907" cy="2057996"/>
            <a:chOff x="2131314" y="2502407"/>
            <a:chExt cx="581025" cy="2033905"/>
          </a:xfrm>
        </p:grpSpPr>
        <p:sp>
          <p:nvSpPr>
            <p:cNvPr id="28" name="object 28"/>
            <p:cNvSpPr/>
            <p:nvPr/>
          </p:nvSpPr>
          <p:spPr>
            <a:xfrm>
              <a:off x="2141982" y="2513837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5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58545" y="2011680"/>
                  </a:lnTo>
                  <a:lnTo>
                    <a:pt x="558545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2131314" y="2502407"/>
              <a:ext cx="581025" cy="2033905"/>
            </a:xfrm>
            <a:custGeom>
              <a:avLst/>
              <a:gdLst/>
              <a:ahLst/>
              <a:cxnLst/>
              <a:rect l="l" t="t" r="r" b="b"/>
              <a:pathLst>
                <a:path w="581025" h="2033904">
                  <a:moveTo>
                    <a:pt x="575310" y="0"/>
                  </a:moveTo>
                  <a:lnTo>
                    <a:pt x="4572" y="0"/>
                  </a:lnTo>
                  <a:lnTo>
                    <a:pt x="0" y="4572"/>
                  </a:lnTo>
                  <a:lnTo>
                    <a:pt x="0" y="2029206"/>
                  </a:lnTo>
                  <a:lnTo>
                    <a:pt x="4572" y="2033778"/>
                  </a:lnTo>
                  <a:lnTo>
                    <a:pt x="575310" y="2033778"/>
                  </a:lnTo>
                  <a:lnTo>
                    <a:pt x="580644" y="2029206"/>
                  </a:lnTo>
                  <a:lnTo>
                    <a:pt x="580644" y="2023110"/>
                  </a:lnTo>
                  <a:lnTo>
                    <a:pt x="22098" y="2023110"/>
                  </a:lnTo>
                  <a:lnTo>
                    <a:pt x="10668" y="2011680"/>
                  </a:lnTo>
                  <a:lnTo>
                    <a:pt x="22098" y="2011680"/>
                  </a:lnTo>
                  <a:lnTo>
                    <a:pt x="22098" y="22098"/>
                  </a:lnTo>
                  <a:lnTo>
                    <a:pt x="10668" y="22098"/>
                  </a:lnTo>
                  <a:lnTo>
                    <a:pt x="22098" y="11430"/>
                  </a:lnTo>
                  <a:lnTo>
                    <a:pt x="580644" y="11430"/>
                  </a:lnTo>
                  <a:lnTo>
                    <a:pt x="580644" y="4572"/>
                  </a:lnTo>
                  <a:lnTo>
                    <a:pt x="575310" y="0"/>
                  </a:lnTo>
                  <a:close/>
                </a:path>
                <a:path w="581025" h="2033904">
                  <a:moveTo>
                    <a:pt x="22098" y="2011680"/>
                  </a:moveTo>
                  <a:lnTo>
                    <a:pt x="10668" y="2011680"/>
                  </a:lnTo>
                  <a:lnTo>
                    <a:pt x="22098" y="2023110"/>
                  </a:lnTo>
                  <a:lnTo>
                    <a:pt x="22098" y="2011680"/>
                  </a:lnTo>
                  <a:close/>
                </a:path>
                <a:path w="581025" h="2033904">
                  <a:moveTo>
                    <a:pt x="557784" y="2011680"/>
                  </a:moveTo>
                  <a:lnTo>
                    <a:pt x="22098" y="2011680"/>
                  </a:lnTo>
                  <a:lnTo>
                    <a:pt x="22098" y="2023110"/>
                  </a:lnTo>
                  <a:lnTo>
                    <a:pt x="557784" y="2023110"/>
                  </a:lnTo>
                  <a:lnTo>
                    <a:pt x="557784" y="2011680"/>
                  </a:lnTo>
                  <a:close/>
                </a:path>
                <a:path w="581025" h="2033904">
                  <a:moveTo>
                    <a:pt x="557784" y="11430"/>
                  </a:moveTo>
                  <a:lnTo>
                    <a:pt x="557784" y="2023110"/>
                  </a:lnTo>
                  <a:lnTo>
                    <a:pt x="569214" y="2011680"/>
                  </a:lnTo>
                  <a:lnTo>
                    <a:pt x="580644" y="2011680"/>
                  </a:lnTo>
                  <a:lnTo>
                    <a:pt x="580644" y="22098"/>
                  </a:lnTo>
                  <a:lnTo>
                    <a:pt x="569214" y="22098"/>
                  </a:lnTo>
                  <a:lnTo>
                    <a:pt x="557784" y="11430"/>
                  </a:lnTo>
                  <a:close/>
                </a:path>
                <a:path w="581025" h="2033904">
                  <a:moveTo>
                    <a:pt x="580644" y="2011680"/>
                  </a:moveTo>
                  <a:lnTo>
                    <a:pt x="569214" y="2011680"/>
                  </a:lnTo>
                  <a:lnTo>
                    <a:pt x="557784" y="2023110"/>
                  </a:lnTo>
                  <a:lnTo>
                    <a:pt x="580644" y="2023110"/>
                  </a:lnTo>
                  <a:lnTo>
                    <a:pt x="580644" y="2011680"/>
                  </a:lnTo>
                  <a:close/>
                </a:path>
                <a:path w="581025" h="2033904">
                  <a:moveTo>
                    <a:pt x="22098" y="11430"/>
                  </a:moveTo>
                  <a:lnTo>
                    <a:pt x="10668" y="22098"/>
                  </a:lnTo>
                  <a:lnTo>
                    <a:pt x="22098" y="22098"/>
                  </a:lnTo>
                  <a:lnTo>
                    <a:pt x="22098" y="11430"/>
                  </a:lnTo>
                  <a:close/>
                </a:path>
                <a:path w="581025" h="2033904">
                  <a:moveTo>
                    <a:pt x="557784" y="11430"/>
                  </a:moveTo>
                  <a:lnTo>
                    <a:pt x="22098" y="11430"/>
                  </a:lnTo>
                  <a:lnTo>
                    <a:pt x="22098" y="22098"/>
                  </a:lnTo>
                  <a:lnTo>
                    <a:pt x="557784" y="22098"/>
                  </a:lnTo>
                  <a:lnTo>
                    <a:pt x="557784" y="11430"/>
                  </a:lnTo>
                  <a:close/>
                </a:path>
                <a:path w="581025" h="2033904">
                  <a:moveTo>
                    <a:pt x="580644" y="11430"/>
                  </a:moveTo>
                  <a:lnTo>
                    <a:pt x="557784" y="11430"/>
                  </a:lnTo>
                  <a:lnTo>
                    <a:pt x="569214" y="22098"/>
                  </a:lnTo>
                  <a:lnTo>
                    <a:pt x="580644" y="22098"/>
                  </a:lnTo>
                  <a:lnTo>
                    <a:pt x="580644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 rot="5400000">
            <a:off x="6453293" y="1818736"/>
            <a:ext cx="333425" cy="1119915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10390" marR="98616" indent="-491" algn="ctr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Terri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Parker Town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object 31"/>
          <p:cNvGrpSpPr/>
          <p:nvPr/>
        </p:nvGrpSpPr>
        <p:grpSpPr>
          <a:xfrm rot="5400000">
            <a:off x="6281407" y="676709"/>
            <a:ext cx="616179" cy="2057996"/>
            <a:chOff x="1453133" y="2500122"/>
            <a:chExt cx="608965" cy="2033905"/>
          </a:xfrm>
        </p:grpSpPr>
        <p:sp>
          <p:nvSpPr>
            <p:cNvPr id="32" name="object 32"/>
            <p:cNvSpPr/>
            <p:nvPr/>
          </p:nvSpPr>
          <p:spPr>
            <a:xfrm>
              <a:off x="1463801" y="2511552"/>
              <a:ext cx="586740" cy="2011680"/>
            </a:xfrm>
            <a:custGeom>
              <a:avLst/>
              <a:gdLst/>
              <a:ahLst/>
              <a:cxnLst/>
              <a:rect l="l" t="t" r="r" b="b"/>
              <a:pathLst>
                <a:path w="586739" h="2011679">
                  <a:moveTo>
                    <a:pt x="586740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86740" y="2011680"/>
                  </a:lnTo>
                  <a:lnTo>
                    <a:pt x="58674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1453133" y="2500122"/>
              <a:ext cx="608965" cy="2033905"/>
            </a:xfrm>
            <a:custGeom>
              <a:avLst/>
              <a:gdLst/>
              <a:ahLst/>
              <a:cxnLst/>
              <a:rect l="l" t="t" r="r" b="b"/>
              <a:pathLst>
                <a:path w="608964" h="2033904">
                  <a:moveTo>
                    <a:pt x="603504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603504" y="2033777"/>
                  </a:lnTo>
                  <a:lnTo>
                    <a:pt x="608838" y="2029205"/>
                  </a:lnTo>
                  <a:lnTo>
                    <a:pt x="608838" y="2023109"/>
                  </a:lnTo>
                  <a:lnTo>
                    <a:pt x="22098" y="2023109"/>
                  </a:lnTo>
                  <a:lnTo>
                    <a:pt x="10668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0668" y="22097"/>
                  </a:lnTo>
                  <a:lnTo>
                    <a:pt x="22098" y="11429"/>
                  </a:lnTo>
                  <a:lnTo>
                    <a:pt x="608838" y="11429"/>
                  </a:lnTo>
                  <a:lnTo>
                    <a:pt x="608838" y="4571"/>
                  </a:lnTo>
                  <a:lnTo>
                    <a:pt x="603504" y="0"/>
                  </a:lnTo>
                  <a:close/>
                </a:path>
                <a:path w="608964" h="2033904">
                  <a:moveTo>
                    <a:pt x="22098" y="2011679"/>
                  </a:moveTo>
                  <a:lnTo>
                    <a:pt x="10668" y="2011679"/>
                  </a:lnTo>
                  <a:lnTo>
                    <a:pt x="22098" y="2023109"/>
                  </a:lnTo>
                  <a:lnTo>
                    <a:pt x="22098" y="2011679"/>
                  </a:lnTo>
                  <a:close/>
                </a:path>
                <a:path w="608964" h="2033904">
                  <a:moveTo>
                    <a:pt x="586740" y="2011679"/>
                  </a:moveTo>
                  <a:lnTo>
                    <a:pt x="22098" y="2011679"/>
                  </a:lnTo>
                  <a:lnTo>
                    <a:pt x="22098" y="2023109"/>
                  </a:lnTo>
                  <a:lnTo>
                    <a:pt x="586740" y="2023109"/>
                  </a:lnTo>
                  <a:lnTo>
                    <a:pt x="586740" y="2011679"/>
                  </a:lnTo>
                  <a:close/>
                </a:path>
                <a:path w="608964" h="2033904">
                  <a:moveTo>
                    <a:pt x="586740" y="11429"/>
                  </a:moveTo>
                  <a:lnTo>
                    <a:pt x="586740" y="2023109"/>
                  </a:lnTo>
                  <a:lnTo>
                    <a:pt x="597408" y="2011679"/>
                  </a:lnTo>
                  <a:lnTo>
                    <a:pt x="608838" y="2011679"/>
                  </a:lnTo>
                  <a:lnTo>
                    <a:pt x="608838" y="22097"/>
                  </a:lnTo>
                  <a:lnTo>
                    <a:pt x="597408" y="22097"/>
                  </a:lnTo>
                  <a:lnTo>
                    <a:pt x="586740" y="11429"/>
                  </a:lnTo>
                  <a:close/>
                </a:path>
                <a:path w="608964" h="2033904">
                  <a:moveTo>
                    <a:pt x="608838" y="2011679"/>
                  </a:moveTo>
                  <a:lnTo>
                    <a:pt x="597408" y="2011679"/>
                  </a:lnTo>
                  <a:lnTo>
                    <a:pt x="586740" y="2023109"/>
                  </a:lnTo>
                  <a:lnTo>
                    <a:pt x="608838" y="2023109"/>
                  </a:lnTo>
                  <a:lnTo>
                    <a:pt x="608838" y="2011679"/>
                  </a:lnTo>
                  <a:close/>
                </a:path>
                <a:path w="608964" h="2033904">
                  <a:moveTo>
                    <a:pt x="22098" y="11429"/>
                  </a:moveTo>
                  <a:lnTo>
                    <a:pt x="10668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608964" h="2033904">
                  <a:moveTo>
                    <a:pt x="586740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86740" y="22097"/>
                  </a:lnTo>
                  <a:lnTo>
                    <a:pt x="586740" y="11429"/>
                  </a:lnTo>
                  <a:close/>
                </a:path>
                <a:path w="608964" h="2033904">
                  <a:moveTo>
                    <a:pt x="608838" y="11429"/>
                  </a:moveTo>
                  <a:lnTo>
                    <a:pt x="586740" y="11429"/>
                  </a:lnTo>
                  <a:lnTo>
                    <a:pt x="597408" y="22097"/>
                  </a:lnTo>
                  <a:lnTo>
                    <a:pt x="608838" y="22097"/>
                  </a:lnTo>
                  <a:lnTo>
                    <a:pt x="608838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object 34"/>
          <p:cNvSpPr txBox="1"/>
          <p:nvPr/>
        </p:nvSpPr>
        <p:spPr>
          <a:xfrm rot="5400000">
            <a:off x="6298389" y="1018082"/>
            <a:ext cx="558486" cy="1364350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22078" algn="ctr">
              <a:spcBef>
                <a:spcPts val="4"/>
              </a:spcBef>
            </a:pP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VICE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078" algn="ctr">
              <a:spcBef>
                <a:spcPts val="4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  <a:r>
              <a:rPr sz="900" b="1" i="1" spc="-4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Bower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5021" algn="ctr">
              <a:lnSpc>
                <a:spcPct val="96600"/>
              </a:lnSpc>
              <a:spcBef>
                <a:spcPts val="78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Asst.</a:t>
            </a:r>
            <a:r>
              <a:rPr sz="900" b="1" i="1" spc="-4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Town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object 35"/>
          <p:cNvGrpSpPr/>
          <p:nvPr/>
        </p:nvGrpSpPr>
        <p:grpSpPr>
          <a:xfrm rot="5400000">
            <a:off x="4025451" y="1995096"/>
            <a:ext cx="535862" cy="2057996"/>
            <a:chOff x="2795777" y="4769358"/>
            <a:chExt cx="529590" cy="2033905"/>
          </a:xfrm>
        </p:grpSpPr>
        <p:sp>
          <p:nvSpPr>
            <p:cNvPr id="36" name="object 36"/>
            <p:cNvSpPr/>
            <p:nvPr/>
          </p:nvSpPr>
          <p:spPr>
            <a:xfrm>
              <a:off x="2807207" y="4780788"/>
              <a:ext cx="506730" cy="2011680"/>
            </a:xfrm>
            <a:custGeom>
              <a:avLst/>
              <a:gdLst/>
              <a:ahLst/>
              <a:cxnLst/>
              <a:rect l="l" t="t" r="r" b="b"/>
              <a:pathLst>
                <a:path w="506729" h="2011679">
                  <a:moveTo>
                    <a:pt x="506730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06730" y="2011680"/>
                  </a:lnTo>
                  <a:lnTo>
                    <a:pt x="50673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2795777" y="4769358"/>
              <a:ext cx="529590" cy="2033905"/>
            </a:xfrm>
            <a:custGeom>
              <a:avLst/>
              <a:gdLst/>
              <a:ahLst/>
              <a:cxnLst/>
              <a:rect l="l" t="t" r="r" b="b"/>
              <a:pathLst>
                <a:path w="529589" h="2033904">
                  <a:moveTo>
                    <a:pt x="524256" y="0"/>
                  </a:moveTo>
                  <a:lnTo>
                    <a:pt x="5334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5334" y="2033777"/>
                  </a:lnTo>
                  <a:lnTo>
                    <a:pt x="524256" y="2033777"/>
                  </a:lnTo>
                  <a:lnTo>
                    <a:pt x="529590" y="2029205"/>
                  </a:lnTo>
                  <a:lnTo>
                    <a:pt x="529590" y="2023109"/>
                  </a:lnTo>
                  <a:lnTo>
                    <a:pt x="22098" y="2023109"/>
                  </a:lnTo>
                  <a:lnTo>
                    <a:pt x="11430" y="2011680"/>
                  </a:lnTo>
                  <a:lnTo>
                    <a:pt x="22098" y="2011680"/>
                  </a:lnTo>
                  <a:lnTo>
                    <a:pt x="22098" y="22097"/>
                  </a:lnTo>
                  <a:lnTo>
                    <a:pt x="11430" y="22097"/>
                  </a:lnTo>
                  <a:lnTo>
                    <a:pt x="22098" y="11429"/>
                  </a:lnTo>
                  <a:lnTo>
                    <a:pt x="529590" y="11429"/>
                  </a:lnTo>
                  <a:lnTo>
                    <a:pt x="529590" y="4571"/>
                  </a:lnTo>
                  <a:lnTo>
                    <a:pt x="524256" y="0"/>
                  </a:lnTo>
                  <a:close/>
                </a:path>
                <a:path w="529589" h="2033904">
                  <a:moveTo>
                    <a:pt x="22098" y="2011680"/>
                  </a:moveTo>
                  <a:lnTo>
                    <a:pt x="11430" y="2011680"/>
                  </a:lnTo>
                  <a:lnTo>
                    <a:pt x="22098" y="2023109"/>
                  </a:lnTo>
                  <a:lnTo>
                    <a:pt x="22098" y="2011680"/>
                  </a:lnTo>
                  <a:close/>
                </a:path>
                <a:path w="529589" h="2033904">
                  <a:moveTo>
                    <a:pt x="507492" y="2011680"/>
                  </a:moveTo>
                  <a:lnTo>
                    <a:pt x="22098" y="2011680"/>
                  </a:lnTo>
                  <a:lnTo>
                    <a:pt x="22098" y="2023109"/>
                  </a:lnTo>
                  <a:lnTo>
                    <a:pt x="507492" y="2023109"/>
                  </a:lnTo>
                  <a:lnTo>
                    <a:pt x="507492" y="2011680"/>
                  </a:lnTo>
                  <a:close/>
                </a:path>
                <a:path w="529589" h="2033904">
                  <a:moveTo>
                    <a:pt x="507492" y="11429"/>
                  </a:moveTo>
                  <a:lnTo>
                    <a:pt x="507492" y="2023109"/>
                  </a:lnTo>
                  <a:lnTo>
                    <a:pt x="518159" y="2011680"/>
                  </a:lnTo>
                  <a:lnTo>
                    <a:pt x="529590" y="2011680"/>
                  </a:lnTo>
                  <a:lnTo>
                    <a:pt x="529590" y="22097"/>
                  </a:lnTo>
                  <a:lnTo>
                    <a:pt x="518160" y="22097"/>
                  </a:lnTo>
                  <a:lnTo>
                    <a:pt x="507492" y="11429"/>
                  </a:lnTo>
                  <a:close/>
                </a:path>
                <a:path w="529589" h="2033904">
                  <a:moveTo>
                    <a:pt x="529590" y="2011680"/>
                  </a:moveTo>
                  <a:lnTo>
                    <a:pt x="518159" y="2011680"/>
                  </a:lnTo>
                  <a:lnTo>
                    <a:pt x="507492" y="2023109"/>
                  </a:lnTo>
                  <a:lnTo>
                    <a:pt x="529590" y="2023109"/>
                  </a:lnTo>
                  <a:lnTo>
                    <a:pt x="529590" y="2011680"/>
                  </a:lnTo>
                  <a:close/>
                </a:path>
                <a:path w="529589" h="2033904">
                  <a:moveTo>
                    <a:pt x="22098" y="11429"/>
                  </a:moveTo>
                  <a:lnTo>
                    <a:pt x="11430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529589" h="2033904">
                  <a:moveTo>
                    <a:pt x="507492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07492" y="22097"/>
                  </a:lnTo>
                  <a:lnTo>
                    <a:pt x="507492" y="11429"/>
                  </a:lnTo>
                  <a:close/>
                </a:path>
                <a:path w="529589" h="2033904">
                  <a:moveTo>
                    <a:pt x="529590" y="11429"/>
                  </a:moveTo>
                  <a:lnTo>
                    <a:pt x="507492" y="11429"/>
                  </a:lnTo>
                  <a:lnTo>
                    <a:pt x="518160" y="22097"/>
                  </a:lnTo>
                  <a:lnTo>
                    <a:pt x="529590" y="22097"/>
                  </a:lnTo>
                  <a:lnTo>
                    <a:pt x="529590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8" name="object 38"/>
          <p:cNvSpPr txBox="1"/>
          <p:nvPr/>
        </p:nvSpPr>
        <p:spPr>
          <a:xfrm rot="5400000">
            <a:off x="4074389" y="2506017"/>
            <a:ext cx="415498" cy="1007473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9813" marR="3925" indent="22568" algn="just">
              <a:spcBef>
                <a:spcPts val="4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Elizabeth</a:t>
            </a:r>
            <a:r>
              <a:rPr lang="en-US" sz="900" b="1" i="1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Stalls Transit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Manager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object 39"/>
          <p:cNvGrpSpPr/>
          <p:nvPr/>
        </p:nvGrpSpPr>
        <p:grpSpPr>
          <a:xfrm rot="5400000">
            <a:off x="3992492" y="1347245"/>
            <a:ext cx="587907" cy="2057996"/>
            <a:chOff x="2129789" y="4776215"/>
            <a:chExt cx="581025" cy="2033905"/>
          </a:xfrm>
        </p:grpSpPr>
        <p:sp>
          <p:nvSpPr>
            <p:cNvPr id="40" name="object 40"/>
            <p:cNvSpPr/>
            <p:nvPr/>
          </p:nvSpPr>
          <p:spPr>
            <a:xfrm>
              <a:off x="2140457" y="4787645"/>
              <a:ext cx="559435" cy="2011680"/>
            </a:xfrm>
            <a:custGeom>
              <a:avLst/>
              <a:gdLst/>
              <a:ahLst/>
              <a:cxnLst/>
              <a:rect l="l" t="t" r="r" b="b"/>
              <a:pathLst>
                <a:path w="559435" h="2011679">
                  <a:moveTo>
                    <a:pt x="559307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9307" y="2011679"/>
                  </a:lnTo>
                  <a:lnTo>
                    <a:pt x="559307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2129789" y="4776215"/>
              <a:ext cx="581025" cy="2033905"/>
            </a:xfrm>
            <a:custGeom>
              <a:avLst/>
              <a:gdLst/>
              <a:ahLst/>
              <a:cxnLst/>
              <a:rect l="l" t="t" r="r" b="b"/>
              <a:pathLst>
                <a:path w="581025" h="2033904">
                  <a:moveTo>
                    <a:pt x="576072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576072" y="2033777"/>
                  </a:lnTo>
                  <a:lnTo>
                    <a:pt x="580644" y="2029205"/>
                  </a:lnTo>
                  <a:lnTo>
                    <a:pt x="580644" y="2023109"/>
                  </a:lnTo>
                  <a:lnTo>
                    <a:pt x="22098" y="2023109"/>
                  </a:lnTo>
                  <a:lnTo>
                    <a:pt x="10668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0668" y="22097"/>
                  </a:lnTo>
                  <a:lnTo>
                    <a:pt x="22098" y="11429"/>
                  </a:lnTo>
                  <a:lnTo>
                    <a:pt x="580644" y="11429"/>
                  </a:lnTo>
                  <a:lnTo>
                    <a:pt x="580644" y="4571"/>
                  </a:lnTo>
                  <a:lnTo>
                    <a:pt x="576072" y="0"/>
                  </a:lnTo>
                  <a:close/>
                </a:path>
                <a:path w="581025" h="2033904">
                  <a:moveTo>
                    <a:pt x="22098" y="2011679"/>
                  </a:moveTo>
                  <a:lnTo>
                    <a:pt x="10668" y="2011679"/>
                  </a:lnTo>
                  <a:lnTo>
                    <a:pt x="22098" y="2023109"/>
                  </a:lnTo>
                  <a:lnTo>
                    <a:pt x="22098" y="2011679"/>
                  </a:lnTo>
                  <a:close/>
                </a:path>
                <a:path w="581025" h="2033904">
                  <a:moveTo>
                    <a:pt x="558546" y="2011679"/>
                  </a:moveTo>
                  <a:lnTo>
                    <a:pt x="22098" y="2011679"/>
                  </a:lnTo>
                  <a:lnTo>
                    <a:pt x="22098" y="2023109"/>
                  </a:lnTo>
                  <a:lnTo>
                    <a:pt x="558546" y="2023109"/>
                  </a:lnTo>
                  <a:lnTo>
                    <a:pt x="558546" y="2011679"/>
                  </a:lnTo>
                  <a:close/>
                </a:path>
                <a:path w="581025" h="2033904">
                  <a:moveTo>
                    <a:pt x="558546" y="11429"/>
                  </a:moveTo>
                  <a:lnTo>
                    <a:pt x="558546" y="2023109"/>
                  </a:lnTo>
                  <a:lnTo>
                    <a:pt x="569975" y="2011679"/>
                  </a:lnTo>
                  <a:lnTo>
                    <a:pt x="580644" y="2011679"/>
                  </a:lnTo>
                  <a:lnTo>
                    <a:pt x="580644" y="22097"/>
                  </a:lnTo>
                  <a:lnTo>
                    <a:pt x="569976" y="22097"/>
                  </a:lnTo>
                  <a:lnTo>
                    <a:pt x="558546" y="11429"/>
                  </a:lnTo>
                  <a:close/>
                </a:path>
                <a:path w="581025" h="2033904">
                  <a:moveTo>
                    <a:pt x="580644" y="2011679"/>
                  </a:moveTo>
                  <a:lnTo>
                    <a:pt x="569975" y="2011679"/>
                  </a:lnTo>
                  <a:lnTo>
                    <a:pt x="558546" y="2023109"/>
                  </a:lnTo>
                  <a:lnTo>
                    <a:pt x="580644" y="2023109"/>
                  </a:lnTo>
                  <a:lnTo>
                    <a:pt x="580644" y="2011679"/>
                  </a:lnTo>
                  <a:close/>
                </a:path>
                <a:path w="581025" h="2033904">
                  <a:moveTo>
                    <a:pt x="22098" y="11429"/>
                  </a:moveTo>
                  <a:lnTo>
                    <a:pt x="10668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581025" h="2033904">
                  <a:moveTo>
                    <a:pt x="558546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58546" y="22097"/>
                  </a:lnTo>
                  <a:lnTo>
                    <a:pt x="558546" y="11429"/>
                  </a:lnTo>
                  <a:close/>
                </a:path>
                <a:path w="581025" h="2033904">
                  <a:moveTo>
                    <a:pt x="580644" y="11429"/>
                  </a:moveTo>
                  <a:lnTo>
                    <a:pt x="558546" y="11429"/>
                  </a:lnTo>
                  <a:lnTo>
                    <a:pt x="569976" y="22097"/>
                  </a:lnTo>
                  <a:lnTo>
                    <a:pt x="580644" y="22097"/>
                  </a:lnTo>
                  <a:lnTo>
                    <a:pt x="580644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object 42"/>
          <p:cNvSpPr txBox="1"/>
          <p:nvPr/>
        </p:nvSpPr>
        <p:spPr>
          <a:xfrm rot="5400000">
            <a:off x="4088030" y="1872544"/>
            <a:ext cx="402995" cy="1007473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322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Barnett Chief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Planner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object 43"/>
          <p:cNvGrpSpPr/>
          <p:nvPr/>
        </p:nvGrpSpPr>
        <p:grpSpPr>
          <a:xfrm rot="5400000">
            <a:off x="3989921" y="2655933"/>
            <a:ext cx="593047" cy="2057996"/>
            <a:chOff x="3420617" y="4776215"/>
            <a:chExt cx="586105" cy="2033905"/>
          </a:xfrm>
        </p:grpSpPr>
        <p:sp>
          <p:nvSpPr>
            <p:cNvPr id="44" name="object 44"/>
            <p:cNvSpPr/>
            <p:nvPr/>
          </p:nvSpPr>
          <p:spPr>
            <a:xfrm>
              <a:off x="3431285" y="4787645"/>
              <a:ext cx="563880" cy="2011680"/>
            </a:xfrm>
            <a:custGeom>
              <a:avLst/>
              <a:gdLst/>
              <a:ahLst/>
              <a:cxnLst/>
              <a:rect l="l" t="t" r="r" b="b"/>
              <a:pathLst>
                <a:path w="563879" h="2011679">
                  <a:moveTo>
                    <a:pt x="563879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63879" y="2011679"/>
                  </a:lnTo>
                  <a:lnTo>
                    <a:pt x="563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3420617" y="4776215"/>
              <a:ext cx="586105" cy="2033905"/>
            </a:xfrm>
            <a:custGeom>
              <a:avLst/>
              <a:gdLst/>
              <a:ahLst/>
              <a:cxnLst/>
              <a:rect l="l" t="t" r="r" b="b"/>
              <a:pathLst>
                <a:path w="586104" h="2033904">
                  <a:moveTo>
                    <a:pt x="580643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80643" y="2033777"/>
                  </a:lnTo>
                  <a:lnTo>
                    <a:pt x="585977" y="2029205"/>
                  </a:lnTo>
                  <a:lnTo>
                    <a:pt x="585977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85977" y="11429"/>
                  </a:lnTo>
                  <a:lnTo>
                    <a:pt x="585977" y="4571"/>
                  </a:lnTo>
                  <a:lnTo>
                    <a:pt x="580643" y="0"/>
                  </a:lnTo>
                  <a:close/>
                </a:path>
                <a:path w="586104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6104" h="2033904">
                  <a:moveTo>
                    <a:pt x="563879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63879" y="2023109"/>
                  </a:lnTo>
                  <a:lnTo>
                    <a:pt x="563879" y="2011679"/>
                  </a:lnTo>
                  <a:close/>
                </a:path>
                <a:path w="586104" h="2033904">
                  <a:moveTo>
                    <a:pt x="563879" y="11429"/>
                  </a:moveTo>
                  <a:lnTo>
                    <a:pt x="563879" y="2023109"/>
                  </a:lnTo>
                  <a:lnTo>
                    <a:pt x="574547" y="2011679"/>
                  </a:lnTo>
                  <a:lnTo>
                    <a:pt x="585977" y="2011679"/>
                  </a:lnTo>
                  <a:lnTo>
                    <a:pt x="585977" y="22097"/>
                  </a:lnTo>
                  <a:lnTo>
                    <a:pt x="574547" y="22097"/>
                  </a:lnTo>
                  <a:lnTo>
                    <a:pt x="563879" y="11429"/>
                  </a:lnTo>
                  <a:close/>
                </a:path>
                <a:path w="586104" h="2033904">
                  <a:moveTo>
                    <a:pt x="585977" y="2011679"/>
                  </a:moveTo>
                  <a:lnTo>
                    <a:pt x="574547" y="2011679"/>
                  </a:lnTo>
                  <a:lnTo>
                    <a:pt x="563879" y="2023109"/>
                  </a:lnTo>
                  <a:lnTo>
                    <a:pt x="585977" y="2023109"/>
                  </a:lnTo>
                  <a:lnTo>
                    <a:pt x="585977" y="2011679"/>
                  </a:lnTo>
                  <a:close/>
                </a:path>
                <a:path w="586104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6104" h="2033904">
                  <a:moveTo>
                    <a:pt x="563879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63879" y="22097"/>
                  </a:lnTo>
                  <a:lnTo>
                    <a:pt x="563879" y="11429"/>
                  </a:lnTo>
                  <a:close/>
                </a:path>
                <a:path w="586104" h="2033904">
                  <a:moveTo>
                    <a:pt x="585977" y="11429"/>
                  </a:moveTo>
                  <a:lnTo>
                    <a:pt x="563879" y="11429"/>
                  </a:lnTo>
                  <a:lnTo>
                    <a:pt x="574547" y="22097"/>
                  </a:lnTo>
                  <a:lnTo>
                    <a:pt x="585977" y="22097"/>
                  </a:lnTo>
                  <a:lnTo>
                    <a:pt x="585977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object 46"/>
          <p:cNvSpPr txBox="1"/>
          <p:nvPr/>
        </p:nvSpPr>
        <p:spPr>
          <a:xfrm rot="5400000">
            <a:off x="4067731" y="2852866"/>
            <a:ext cx="371897" cy="1710439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16279" marR="57895" indent="4759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Mulligan</a:t>
            </a:r>
            <a:r>
              <a:rPr lang="en-US"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6279" marR="57895" indent="4759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Works </a:t>
            </a:r>
          </a:p>
          <a:p>
            <a:pPr marL="116279" marR="57895" indent="47591" algn="ctr">
              <a:lnSpc>
                <a:spcPts val="850"/>
              </a:lnSpc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object 47"/>
          <p:cNvGrpSpPr/>
          <p:nvPr/>
        </p:nvGrpSpPr>
        <p:grpSpPr>
          <a:xfrm rot="5400000">
            <a:off x="3991718" y="666427"/>
            <a:ext cx="595620" cy="2057996"/>
            <a:chOff x="1453133" y="4773167"/>
            <a:chExt cx="588645" cy="2033905"/>
          </a:xfrm>
        </p:grpSpPr>
        <p:sp>
          <p:nvSpPr>
            <p:cNvPr id="48" name="object 48"/>
            <p:cNvSpPr/>
            <p:nvPr/>
          </p:nvSpPr>
          <p:spPr>
            <a:xfrm>
              <a:off x="1463801" y="4784597"/>
              <a:ext cx="566420" cy="2011680"/>
            </a:xfrm>
            <a:custGeom>
              <a:avLst/>
              <a:gdLst/>
              <a:ahLst/>
              <a:cxnLst/>
              <a:rect l="l" t="t" r="r" b="b"/>
              <a:pathLst>
                <a:path w="566419" h="2011679">
                  <a:moveTo>
                    <a:pt x="56616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66166" y="2011679"/>
                  </a:lnTo>
                  <a:lnTo>
                    <a:pt x="56616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1453133" y="4773167"/>
              <a:ext cx="588645" cy="2033905"/>
            </a:xfrm>
            <a:custGeom>
              <a:avLst/>
              <a:gdLst/>
              <a:ahLst/>
              <a:cxnLst/>
              <a:rect l="l" t="t" r="r" b="b"/>
              <a:pathLst>
                <a:path w="588644" h="2033904">
                  <a:moveTo>
                    <a:pt x="583692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583692" y="2033777"/>
                  </a:lnTo>
                  <a:lnTo>
                    <a:pt x="588264" y="2029205"/>
                  </a:lnTo>
                  <a:lnTo>
                    <a:pt x="588264" y="2023110"/>
                  </a:lnTo>
                  <a:lnTo>
                    <a:pt x="22098" y="2023109"/>
                  </a:lnTo>
                  <a:lnTo>
                    <a:pt x="10668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0668" y="22097"/>
                  </a:lnTo>
                  <a:lnTo>
                    <a:pt x="22098" y="11429"/>
                  </a:lnTo>
                  <a:lnTo>
                    <a:pt x="588264" y="11429"/>
                  </a:lnTo>
                  <a:lnTo>
                    <a:pt x="588264" y="4571"/>
                  </a:lnTo>
                  <a:lnTo>
                    <a:pt x="583692" y="0"/>
                  </a:lnTo>
                  <a:close/>
                </a:path>
                <a:path w="588644" h="2033904">
                  <a:moveTo>
                    <a:pt x="22098" y="2011679"/>
                  </a:moveTo>
                  <a:lnTo>
                    <a:pt x="10668" y="2011679"/>
                  </a:lnTo>
                  <a:lnTo>
                    <a:pt x="22098" y="2023109"/>
                  </a:lnTo>
                  <a:lnTo>
                    <a:pt x="22098" y="2011679"/>
                  </a:lnTo>
                  <a:close/>
                </a:path>
                <a:path w="588644" h="2033904">
                  <a:moveTo>
                    <a:pt x="566166" y="2011679"/>
                  </a:moveTo>
                  <a:lnTo>
                    <a:pt x="22098" y="2011679"/>
                  </a:lnTo>
                  <a:lnTo>
                    <a:pt x="22098" y="2023109"/>
                  </a:lnTo>
                  <a:lnTo>
                    <a:pt x="566166" y="2023109"/>
                  </a:lnTo>
                  <a:lnTo>
                    <a:pt x="566166" y="2011679"/>
                  </a:lnTo>
                  <a:close/>
                </a:path>
                <a:path w="588644" h="2033904">
                  <a:moveTo>
                    <a:pt x="566166" y="11429"/>
                  </a:moveTo>
                  <a:lnTo>
                    <a:pt x="566166" y="2023109"/>
                  </a:lnTo>
                  <a:lnTo>
                    <a:pt x="576834" y="2011679"/>
                  </a:lnTo>
                  <a:lnTo>
                    <a:pt x="588264" y="2011679"/>
                  </a:lnTo>
                  <a:lnTo>
                    <a:pt x="588264" y="22097"/>
                  </a:lnTo>
                  <a:lnTo>
                    <a:pt x="576834" y="22097"/>
                  </a:lnTo>
                  <a:lnTo>
                    <a:pt x="566166" y="11429"/>
                  </a:lnTo>
                  <a:close/>
                </a:path>
                <a:path w="588644" h="2033904">
                  <a:moveTo>
                    <a:pt x="588264" y="2011679"/>
                  </a:moveTo>
                  <a:lnTo>
                    <a:pt x="576834" y="2011679"/>
                  </a:lnTo>
                  <a:lnTo>
                    <a:pt x="566166" y="2023109"/>
                  </a:lnTo>
                  <a:lnTo>
                    <a:pt x="588264" y="2023110"/>
                  </a:lnTo>
                  <a:lnTo>
                    <a:pt x="588264" y="2011679"/>
                  </a:lnTo>
                  <a:close/>
                </a:path>
                <a:path w="588644" h="2033904">
                  <a:moveTo>
                    <a:pt x="22098" y="11429"/>
                  </a:moveTo>
                  <a:lnTo>
                    <a:pt x="10668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588644" h="2033904">
                  <a:moveTo>
                    <a:pt x="566166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66166" y="22097"/>
                  </a:lnTo>
                  <a:lnTo>
                    <a:pt x="566166" y="11429"/>
                  </a:lnTo>
                  <a:close/>
                </a:path>
                <a:path w="588644" h="2033904">
                  <a:moveTo>
                    <a:pt x="588264" y="11429"/>
                  </a:moveTo>
                  <a:lnTo>
                    <a:pt x="566166" y="11429"/>
                  </a:lnTo>
                  <a:lnTo>
                    <a:pt x="576834" y="22097"/>
                  </a:lnTo>
                  <a:lnTo>
                    <a:pt x="588264" y="22097"/>
                  </a:lnTo>
                  <a:lnTo>
                    <a:pt x="588264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object 50"/>
          <p:cNvSpPr txBox="1"/>
          <p:nvPr/>
        </p:nvSpPr>
        <p:spPr>
          <a:xfrm rot="5400000">
            <a:off x="4026577" y="989355"/>
            <a:ext cx="461665" cy="1427682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12756" algn="ctr">
              <a:lnSpc>
                <a:spcPts val="865"/>
              </a:lnSpc>
              <a:spcBef>
                <a:spcPts val="4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6984" algn="ctr">
              <a:lnSpc>
                <a:spcPts val="850"/>
              </a:lnSpc>
              <a:spcBef>
                <a:spcPts val="41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Lisa</a:t>
            </a:r>
            <a:r>
              <a:rPr lang="en-US" sz="900" b="1" i="1" spc="-4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Kirby </a:t>
            </a:r>
          </a:p>
          <a:p>
            <a:pPr marL="9813" marR="3925" indent="26984" algn="ctr">
              <a:lnSpc>
                <a:spcPts val="850"/>
              </a:lnSpc>
              <a:spcBef>
                <a:spcPts val="41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n-US"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6984" algn="ctr">
              <a:lnSpc>
                <a:spcPts val="850"/>
              </a:lnSpc>
              <a:spcBef>
                <a:spcPts val="41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" name="object 51"/>
          <p:cNvGrpSpPr/>
          <p:nvPr/>
        </p:nvGrpSpPr>
        <p:grpSpPr>
          <a:xfrm rot="5400000">
            <a:off x="8505884" y="2014372"/>
            <a:ext cx="585981" cy="2061851"/>
            <a:chOff x="2791967" y="314706"/>
            <a:chExt cx="579120" cy="2037714"/>
          </a:xfrm>
        </p:grpSpPr>
        <p:sp>
          <p:nvSpPr>
            <p:cNvPr id="52" name="object 52"/>
            <p:cNvSpPr/>
            <p:nvPr/>
          </p:nvSpPr>
          <p:spPr>
            <a:xfrm>
              <a:off x="2802635" y="326136"/>
              <a:ext cx="558165" cy="2015489"/>
            </a:xfrm>
            <a:custGeom>
              <a:avLst/>
              <a:gdLst/>
              <a:ahLst/>
              <a:cxnLst/>
              <a:rect l="l" t="t" r="r" b="b"/>
              <a:pathLst>
                <a:path w="558164" h="2015489">
                  <a:moveTo>
                    <a:pt x="557784" y="0"/>
                  </a:moveTo>
                  <a:lnTo>
                    <a:pt x="0" y="0"/>
                  </a:lnTo>
                  <a:lnTo>
                    <a:pt x="0" y="2015489"/>
                  </a:lnTo>
                  <a:lnTo>
                    <a:pt x="557784" y="2015489"/>
                  </a:lnTo>
                  <a:lnTo>
                    <a:pt x="55778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2791967" y="314706"/>
              <a:ext cx="579120" cy="2037714"/>
            </a:xfrm>
            <a:custGeom>
              <a:avLst/>
              <a:gdLst/>
              <a:ahLst/>
              <a:cxnLst/>
              <a:rect l="l" t="t" r="r" b="b"/>
              <a:pathLst>
                <a:path w="579120" h="2037714">
                  <a:moveTo>
                    <a:pt x="574548" y="0"/>
                  </a:moveTo>
                  <a:lnTo>
                    <a:pt x="4572" y="0"/>
                  </a:lnTo>
                  <a:lnTo>
                    <a:pt x="0" y="4572"/>
                  </a:lnTo>
                  <a:lnTo>
                    <a:pt x="0" y="2033016"/>
                  </a:lnTo>
                  <a:lnTo>
                    <a:pt x="4572" y="2037588"/>
                  </a:lnTo>
                  <a:lnTo>
                    <a:pt x="574548" y="2037588"/>
                  </a:lnTo>
                  <a:lnTo>
                    <a:pt x="579120" y="2033016"/>
                  </a:lnTo>
                  <a:lnTo>
                    <a:pt x="579120" y="2026920"/>
                  </a:lnTo>
                  <a:lnTo>
                    <a:pt x="22098" y="2026920"/>
                  </a:lnTo>
                  <a:lnTo>
                    <a:pt x="10668" y="2015490"/>
                  </a:lnTo>
                  <a:lnTo>
                    <a:pt x="22098" y="2015490"/>
                  </a:lnTo>
                  <a:lnTo>
                    <a:pt x="22098" y="22098"/>
                  </a:lnTo>
                  <a:lnTo>
                    <a:pt x="10668" y="22098"/>
                  </a:lnTo>
                  <a:lnTo>
                    <a:pt x="22098" y="11430"/>
                  </a:lnTo>
                  <a:lnTo>
                    <a:pt x="579120" y="11430"/>
                  </a:lnTo>
                  <a:lnTo>
                    <a:pt x="579120" y="4572"/>
                  </a:lnTo>
                  <a:lnTo>
                    <a:pt x="574548" y="0"/>
                  </a:lnTo>
                  <a:close/>
                </a:path>
                <a:path w="579120" h="2037714">
                  <a:moveTo>
                    <a:pt x="22098" y="2015490"/>
                  </a:moveTo>
                  <a:lnTo>
                    <a:pt x="10668" y="2015490"/>
                  </a:lnTo>
                  <a:lnTo>
                    <a:pt x="22098" y="2026920"/>
                  </a:lnTo>
                  <a:lnTo>
                    <a:pt x="22098" y="2015490"/>
                  </a:lnTo>
                  <a:close/>
                </a:path>
                <a:path w="579120" h="2037714">
                  <a:moveTo>
                    <a:pt x="557022" y="2015490"/>
                  </a:moveTo>
                  <a:lnTo>
                    <a:pt x="22098" y="2015490"/>
                  </a:lnTo>
                  <a:lnTo>
                    <a:pt x="22098" y="2026920"/>
                  </a:lnTo>
                  <a:lnTo>
                    <a:pt x="557022" y="2026920"/>
                  </a:lnTo>
                  <a:lnTo>
                    <a:pt x="557022" y="2015490"/>
                  </a:lnTo>
                  <a:close/>
                </a:path>
                <a:path w="579120" h="2037714">
                  <a:moveTo>
                    <a:pt x="557022" y="11430"/>
                  </a:moveTo>
                  <a:lnTo>
                    <a:pt x="557022" y="2026920"/>
                  </a:lnTo>
                  <a:lnTo>
                    <a:pt x="568452" y="2015490"/>
                  </a:lnTo>
                  <a:lnTo>
                    <a:pt x="579120" y="2015490"/>
                  </a:lnTo>
                  <a:lnTo>
                    <a:pt x="579120" y="22098"/>
                  </a:lnTo>
                  <a:lnTo>
                    <a:pt x="568452" y="22098"/>
                  </a:lnTo>
                  <a:lnTo>
                    <a:pt x="557022" y="11430"/>
                  </a:lnTo>
                  <a:close/>
                </a:path>
                <a:path w="579120" h="2037714">
                  <a:moveTo>
                    <a:pt x="579120" y="2015490"/>
                  </a:moveTo>
                  <a:lnTo>
                    <a:pt x="568452" y="2015490"/>
                  </a:lnTo>
                  <a:lnTo>
                    <a:pt x="557022" y="2026920"/>
                  </a:lnTo>
                  <a:lnTo>
                    <a:pt x="579120" y="2026920"/>
                  </a:lnTo>
                  <a:lnTo>
                    <a:pt x="579120" y="2015490"/>
                  </a:lnTo>
                  <a:close/>
                </a:path>
                <a:path w="579120" h="2037714">
                  <a:moveTo>
                    <a:pt x="22098" y="11430"/>
                  </a:moveTo>
                  <a:lnTo>
                    <a:pt x="10668" y="22098"/>
                  </a:lnTo>
                  <a:lnTo>
                    <a:pt x="22098" y="22098"/>
                  </a:lnTo>
                  <a:lnTo>
                    <a:pt x="22098" y="11430"/>
                  </a:lnTo>
                  <a:close/>
                </a:path>
                <a:path w="579120" h="2037714">
                  <a:moveTo>
                    <a:pt x="557022" y="11430"/>
                  </a:moveTo>
                  <a:lnTo>
                    <a:pt x="22098" y="11430"/>
                  </a:lnTo>
                  <a:lnTo>
                    <a:pt x="22098" y="22098"/>
                  </a:lnTo>
                  <a:lnTo>
                    <a:pt x="557022" y="22098"/>
                  </a:lnTo>
                  <a:lnTo>
                    <a:pt x="557022" y="11430"/>
                  </a:lnTo>
                  <a:close/>
                </a:path>
                <a:path w="579120" h="2037714">
                  <a:moveTo>
                    <a:pt x="579120" y="11430"/>
                  </a:moveTo>
                  <a:lnTo>
                    <a:pt x="557022" y="11430"/>
                  </a:lnTo>
                  <a:lnTo>
                    <a:pt x="568452" y="22098"/>
                  </a:lnTo>
                  <a:lnTo>
                    <a:pt x="579120" y="22098"/>
                  </a:lnTo>
                  <a:lnTo>
                    <a:pt x="579120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object 54"/>
          <p:cNvSpPr txBox="1"/>
          <p:nvPr/>
        </p:nvSpPr>
        <p:spPr>
          <a:xfrm rot="5400000">
            <a:off x="8575162" y="2276025"/>
            <a:ext cx="448841" cy="1517636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813" marR="3925" indent="261995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Bailey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Harden Eastern Region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6">
              <a:lnSpc>
                <a:spcPts val="811"/>
              </a:lnSpc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306">
              <a:lnSpc>
                <a:spcPts val="865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r>
              <a:rPr sz="900" b="1" i="1" spc="10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object 55"/>
          <p:cNvGrpSpPr/>
          <p:nvPr/>
        </p:nvGrpSpPr>
        <p:grpSpPr>
          <a:xfrm rot="5400000">
            <a:off x="6333070" y="5301704"/>
            <a:ext cx="521728" cy="2059925"/>
            <a:chOff x="6071615" y="2494788"/>
            <a:chExt cx="515620" cy="2035810"/>
          </a:xfrm>
        </p:grpSpPr>
        <p:sp>
          <p:nvSpPr>
            <p:cNvPr id="56" name="object 56"/>
            <p:cNvSpPr/>
            <p:nvPr/>
          </p:nvSpPr>
          <p:spPr>
            <a:xfrm>
              <a:off x="6083045" y="2506218"/>
              <a:ext cx="492759" cy="2013585"/>
            </a:xfrm>
            <a:custGeom>
              <a:avLst/>
              <a:gdLst/>
              <a:ahLst/>
              <a:cxnLst/>
              <a:rect l="l" t="t" r="r" b="b"/>
              <a:pathLst>
                <a:path w="492759" h="2013585">
                  <a:moveTo>
                    <a:pt x="492251" y="0"/>
                  </a:moveTo>
                  <a:lnTo>
                    <a:pt x="0" y="0"/>
                  </a:lnTo>
                  <a:lnTo>
                    <a:pt x="0" y="2013203"/>
                  </a:lnTo>
                  <a:lnTo>
                    <a:pt x="492251" y="2013203"/>
                  </a:lnTo>
                  <a:lnTo>
                    <a:pt x="492251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6071615" y="2494788"/>
              <a:ext cx="515620" cy="2035810"/>
            </a:xfrm>
            <a:custGeom>
              <a:avLst/>
              <a:gdLst/>
              <a:ahLst/>
              <a:cxnLst/>
              <a:rect l="l" t="t" r="r" b="b"/>
              <a:pathLst>
                <a:path w="515620" h="2035810">
                  <a:moveTo>
                    <a:pt x="510539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2030729"/>
                  </a:lnTo>
                  <a:lnTo>
                    <a:pt x="5333" y="2035301"/>
                  </a:lnTo>
                  <a:lnTo>
                    <a:pt x="510539" y="2035301"/>
                  </a:lnTo>
                  <a:lnTo>
                    <a:pt x="515111" y="2030729"/>
                  </a:lnTo>
                  <a:lnTo>
                    <a:pt x="515111" y="2024633"/>
                  </a:lnTo>
                  <a:lnTo>
                    <a:pt x="22097" y="2024633"/>
                  </a:lnTo>
                  <a:lnTo>
                    <a:pt x="11429" y="2013203"/>
                  </a:lnTo>
                  <a:lnTo>
                    <a:pt x="22097" y="2013203"/>
                  </a:lnTo>
                  <a:lnTo>
                    <a:pt x="22097" y="22097"/>
                  </a:lnTo>
                  <a:lnTo>
                    <a:pt x="11429" y="22097"/>
                  </a:lnTo>
                  <a:lnTo>
                    <a:pt x="22097" y="11429"/>
                  </a:lnTo>
                  <a:lnTo>
                    <a:pt x="515111" y="11429"/>
                  </a:lnTo>
                  <a:lnTo>
                    <a:pt x="515111" y="5333"/>
                  </a:lnTo>
                  <a:lnTo>
                    <a:pt x="510539" y="0"/>
                  </a:lnTo>
                  <a:close/>
                </a:path>
                <a:path w="515620" h="2035810">
                  <a:moveTo>
                    <a:pt x="22097" y="2013203"/>
                  </a:moveTo>
                  <a:lnTo>
                    <a:pt x="11429" y="2013203"/>
                  </a:lnTo>
                  <a:lnTo>
                    <a:pt x="22097" y="2024633"/>
                  </a:lnTo>
                  <a:lnTo>
                    <a:pt x="22097" y="2013203"/>
                  </a:lnTo>
                  <a:close/>
                </a:path>
                <a:path w="515620" h="2035810">
                  <a:moveTo>
                    <a:pt x="493013" y="2013203"/>
                  </a:moveTo>
                  <a:lnTo>
                    <a:pt x="22097" y="2013203"/>
                  </a:lnTo>
                  <a:lnTo>
                    <a:pt x="22097" y="2024633"/>
                  </a:lnTo>
                  <a:lnTo>
                    <a:pt x="493013" y="2024633"/>
                  </a:lnTo>
                  <a:lnTo>
                    <a:pt x="493013" y="2013203"/>
                  </a:lnTo>
                  <a:close/>
                </a:path>
                <a:path w="515620" h="2035810">
                  <a:moveTo>
                    <a:pt x="493013" y="11429"/>
                  </a:moveTo>
                  <a:lnTo>
                    <a:pt x="493013" y="2024633"/>
                  </a:lnTo>
                  <a:lnTo>
                    <a:pt x="503681" y="2013203"/>
                  </a:lnTo>
                  <a:lnTo>
                    <a:pt x="515111" y="2013203"/>
                  </a:lnTo>
                  <a:lnTo>
                    <a:pt x="515111" y="22097"/>
                  </a:lnTo>
                  <a:lnTo>
                    <a:pt x="503681" y="22097"/>
                  </a:lnTo>
                  <a:lnTo>
                    <a:pt x="493013" y="11429"/>
                  </a:lnTo>
                  <a:close/>
                </a:path>
                <a:path w="515620" h="2035810">
                  <a:moveTo>
                    <a:pt x="515111" y="2013203"/>
                  </a:moveTo>
                  <a:lnTo>
                    <a:pt x="503681" y="2013203"/>
                  </a:lnTo>
                  <a:lnTo>
                    <a:pt x="493013" y="2024633"/>
                  </a:lnTo>
                  <a:lnTo>
                    <a:pt x="515111" y="2024633"/>
                  </a:lnTo>
                  <a:lnTo>
                    <a:pt x="515111" y="2013203"/>
                  </a:lnTo>
                  <a:close/>
                </a:path>
                <a:path w="515620" h="2035810">
                  <a:moveTo>
                    <a:pt x="22097" y="11429"/>
                  </a:moveTo>
                  <a:lnTo>
                    <a:pt x="11429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15620" h="2035810">
                  <a:moveTo>
                    <a:pt x="49301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93013" y="22097"/>
                  </a:lnTo>
                  <a:lnTo>
                    <a:pt x="493013" y="11429"/>
                  </a:lnTo>
                  <a:close/>
                </a:path>
                <a:path w="515620" h="2035810">
                  <a:moveTo>
                    <a:pt x="515111" y="11429"/>
                  </a:moveTo>
                  <a:lnTo>
                    <a:pt x="493013" y="11429"/>
                  </a:lnTo>
                  <a:lnTo>
                    <a:pt x="503681" y="22097"/>
                  </a:lnTo>
                  <a:lnTo>
                    <a:pt x="515111" y="22097"/>
                  </a:lnTo>
                  <a:lnTo>
                    <a:pt x="51511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object 58"/>
          <p:cNvSpPr txBox="1"/>
          <p:nvPr/>
        </p:nvSpPr>
        <p:spPr>
          <a:xfrm rot="5400000">
            <a:off x="6484061" y="5549216"/>
            <a:ext cx="333425" cy="1538838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813" marR="3925" indent="251201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Michael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Taylor Assistant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817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object 59"/>
          <p:cNvGrpSpPr/>
          <p:nvPr/>
        </p:nvGrpSpPr>
        <p:grpSpPr>
          <a:xfrm rot="5400000">
            <a:off x="8496181" y="1347888"/>
            <a:ext cx="573769" cy="2057996"/>
            <a:chOff x="2137410" y="332231"/>
            <a:chExt cx="567055" cy="2033905"/>
          </a:xfrm>
        </p:grpSpPr>
        <p:sp>
          <p:nvSpPr>
            <p:cNvPr id="60" name="object 60"/>
            <p:cNvSpPr/>
            <p:nvPr/>
          </p:nvSpPr>
          <p:spPr>
            <a:xfrm>
              <a:off x="2148078" y="342899"/>
              <a:ext cx="546100" cy="2012950"/>
            </a:xfrm>
            <a:custGeom>
              <a:avLst/>
              <a:gdLst/>
              <a:ahLst/>
              <a:cxnLst/>
              <a:rect l="l" t="t" r="r" b="b"/>
              <a:pathLst>
                <a:path w="546100" h="2012950">
                  <a:moveTo>
                    <a:pt x="545592" y="0"/>
                  </a:moveTo>
                  <a:lnTo>
                    <a:pt x="0" y="0"/>
                  </a:lnTo>
                  <a:lnTo>
                    <a:pt x="0" y="2012442"/>
                  </a:lnTo>
                  <a:lnTo>
                    <a:pt x="545592" y="2012442"/>
                  </a:lnTo>
                  <a:lnTo>
                    <a:pt x="545592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2137410" y="332231"/>
              <a:ext cx="567055" cy="2033905"/>
            </a:xfrm>
            <a:custGeom>
              <a:avLst/>
              <a:gdLst/>
              <a:ahLst/>
              <a:cxnLst/>
              <a:rect l="l" t="t" r="r" b="b"/>
              <a:pathLst>
                <a:path w="567055" h="2033905">
                  <a:moveTo>
                    <a:pt x="56235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562356" y="2033777"/>
                  </a:lnTo>
                  <a:lnTo>
                    <a:pt x="566928" y="2029205"/>
                  </a:lnTo>
                  <a:lnTo>
                    <a:pt x="566928" y="2023109"/>
                  </a:lnTo>
                  <a:lnTo>
                    <a:pt x="21336" y="2023109"/>
                  </a:lnTo>
                  <a:lnTo>
                    <a:pt x="10668" y="2012441"/>
                  </a:lnTo>
                  <a:lnTo>
                    <a:pt x="21336" y="2012441"/>
                  </a:lnTo>
                  <a:lnTo>
                    <a:pt x="21336" y="20573"/>
                  </a:lnTo>
                  <a:lnTo>
                    <a:pt x="10668" y="20573"/>
                  </a:lnTo>
                  <a:lnTo>
                    <a:pt x="21336" y="10667"/>
                  </a:lnTo>
                  <a:lnTo>
                    <a:pt x="566928" y="10667"/>
                  </a:lnTo>
                  <a:lnTo>
                    <a:pt x="566928" y="4571"/>
                  </a:lnTo>
                  <a:lnTo>
                    <a:pt x="562356" y="0"/>
                  </a:lnTo>
                  <a:close/>
                </a:path>
                <a:path w="567055" h="2033905">
                  <a:moveTo>
                    <a:pt x="21336" y="2012441"/>
                  </a:moveTo>
                  <a:lnTo>
                    <a:pt x="10668" y="2012441"/>
                  </a:lnTo>
                  <a:lnTo>
                    <a:pt x="21336" y="2023109"/>
                  </a:lnTo>
                  <a:lnTo>
                    <a:pt x="21336" y="2012441"/>
                  </a:lnTo>
                  <a:close/>
                </a:path>
                <a:path w="567055" h="2033905">
                  <a:moveTo>
                    <a:pt x="545592" y="2012441"/>
                  </a:moveTo>
                  <a:lnTo>
                    <a:pt x="21336" y="2012441"/>
                  </a:lnTo>
                  <a:lnTo>
                    <a:pt x="21336" y="2023109"/>
                  </a:lnTo>
                  <a:lnTo>
                    <a:pt x="545592" y="2023109"/>
                  </a:lnTo>
                  <a:lnTo>
                    <a:pt x="545592" y="2012441"/>
                  </a:lnTo>
                  <a:close/>
                </a:path>
                <a:path w="567055" h="2033905">
                  <a:moveTo>
                    <a:pt x="545592" y="10667"/>
                  </a:moveTo>
                  <a:lnTo>
                    <a:pt x="545592" y="2023109"/>
                  </a:lnTo>
                  <a:lnTo>
                    <a:pt x="556260" y="2012441"/>
                  </a:lnTo>
                  <a:lnTo>
                    <a:pt x="566928" y="2012441"/>
                  </a:lnTo>
                  <a:lnTo>
                    <a:pt x="566928" y="20573"/>
                  </a:lnTo>
                  <a:lnTo>
                    <a:pt x="556260" y="20573"/>
                  </a:lnTo>
                  <a:lnTo>
                    <a:pt x="545592" y="10667"/>
                  </a:lnTo>
                  <a:close/>
                </a:path>
                <a:path w="567055" h="2033905">
                  <a:moveTo>
                    <a:pt x="566928" y="2012441"/>
                  </a:moveTo>
                  <a:lnTo>
                    <a:pt x="556260" y="2012441"/>
                  </a:lnTo>
                  <a:lnTo>
                    <a:pt x="545592" y="2023109"/>
                  </a:lnTo>
                  <a:lnTo>
                    <a:pt x="566928" y="2023109"/>
                  </a:lnTo>
                  <a:lnTo>
                    <a:pt x="566928" y="2012441"/>
                  </a:lnTo>
                  <a:close/>
                </a:path>
                <a:path w="567055" h="2033905">
                  <a:moveTo>
                    <a:pt x="21336" y="10667"/>
                  </a:moveTo>
                  <a:lnTo>
                    <a:pt x="10668" y="20573"/>
                  </a:lnTo>
                  <a:lnTo>
                    <a:pt x="21336" y="20573"/>
                  </a:lnTo>
                  <a:lnTo>
                    <a:pt x="21336" y="10667"/>
                  </a:lnTo>
                  <a:close/>
                </a:path>
                <a:path w="567055" h="2033905">
                  <a:moveTo>
                    <a:pt x="545592" y="10667"/>
                  </a:moveTo>
                  <a:lnTo>
                    <a:pt x="21336" y="10667"/>
                  </a:lnTo>
                  <a:lnTo>
                    <a:pt x="21336" y="20573"/>
                  </a:lnTo>
                  <a:lnTo>
                    <a:pt x="545592" y="20573"/>
                  </a:lnTo>
                  <a:lnTo>
                    <a:pt x="545592" y="10667"/>
                  </a:lnTo>
                  <a:close/>
                </a:path>
                <a:path w="567055" h="2033905">
                  <a:moveTo>
                    <a:pt x="566928" y="10667"/>
                  </a:moveTo>
                  <a:lnTo>
                    <a:pt x="545592" y="10667"/>
                  </a:lnTo>
                  <a:lnTo>
                    <a:pt x="556260" y="20573"/>
                  </a:lnTo>
                  <a:lnTo>
                    <a:pt x="566928" y="20573"/>
                  </a:lnTo>
                  <a:lnTo>
                    <a:pt x="566928" y="10667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2" name="object 62"/>
          <p:cNvSpPr txBox="1"/>
          <p:nvPr/>
        </p:nvSpPr>
        <p:spPr>
          <a:xfrm rot="5400000">
            <a:off x="8593681" y="1632497"/>
            <a:ext cx="402995" cy="1439247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Steve Hamilton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Division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object 63"/>
          <p:cNvGrpSpPr/>
          <p:nvPr/>
        </p:nvGrpSpPr>
        <p:grpSpPr>
          <a:xfrm rot="5400000">
            <a:off x="6299659" y="4645049"/>
            <a:ext cx="588550" cy="2059925"/>
            <a:chOff x="5389626" y="2494788"/>
            <a:chExt cx="581660" cy="2035810"/>
          </a:xfrm>
        </p:grpSpPr>
        <p:sp>
          <p:nvSpPr>
            <p:cNvPr id="64" name="object 64"/>
            <p:cNvSpPr/>
            <p:nvPr/>
          </p:nvSpPr>
          <p:spPr>
            <a:xfrm>
              <a:off x="5400294" y="2506218"/>
              <a:ext cx="559435" cy="2013585"/>
            </a:xfrm>
            <a:custGeom>
              <a:avLst/>
              <a:gdLst/>
              <a:ahLst/>
              <a:cxnLst/>
              <a:rect l="l" t="t" r="r" b="b"/>
              <a:pathLst>
                <a:path w="559435" h="2013585">
                  <a:moveTo>
                    <a:pt x="559308" y="0"/>
                  </a:moveTo>
                  <a:lnTo>
                    <a:pt x="0" y="0"/>
                  </a:lnTo>
                  <a:lnTo>
                    <a:pt x="0" y="2013203"/>
                  </a:lnTo>
                  <a:lnTo>
                    <a:pt x="559308" y="2013203"/>
                  </a:lnTo>
                  <a:lnTo>
                    <a:pt x="559308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object 65"/>
            <p:cNvSpPr/>
            <p:nvPr/>
          </p:nvSpPr>
          <p:spPr>
            <a:xfrm>
              <a:off x="5389626" y="2494788"/>
              <a:ext cx="581660" cy="2035810"/>
            </a:xfrm>
            <a:custGeom>
              <a:avLst/>
              <a:gdLst/>
              <a:ahLst/>
              <a:cxnLst/>
              <a:rect l="l" t="t" r="r" b="b"/>
              <a:pathLst>
                <a:path w="581660" h="2035810">
                  <a:moveTo>
                    <a:pt x="576071" y="0"/>
                  </a:moveTo>
                  <a:lnTo>
                    <a:pt x="4571" y="0"/>
                  </a:lnTo>
                  <a:lnTo>
                    <a:pt x="0" y="5333"/>
                  </a:lnTo>
                  <a:lnTo>
                    <a:pt x="0" y="2030729"/>
                  </a:lnTo>
                  <a:lnTo>
                    <a:pt x="4571" y="2035301"/>
                  </a:lnTo>
                  <a:lnTo>
                    <a:pt x="576071" y="2035301"/>
                  </a:lnTo>
                  <a:lnTo>
                    <a:pt x="581405" y="2030729"/>
                  </a:lnTo>
                  <a:lnTo>
                    <a:pt x="581405" y="2024633"/>
                  </a:lnTo>
                  <a:lnTo>
                    <a:pt x="22097" y="2024633"/>
                  </a:lnTo>
                  <a:lnTo>
                    <a:pt x="10667" y="2013203"/>
                  </a:lnTo>
                  <a:lnTo>
                    <a:pt x="22097" y="2013203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81405" y="11429"/>
                  </a:lnTo>
                  <a:lnTo>
                    <a:pt x="581405" y="5333"/>
                  </a:lnTo>
                  <a:lnTo>
                    <a:pt x="576071" y="0"/>
                  </a:lnTo>
                  <a:close/>
                </a:path>
                <a:path w="581660" h="2035810">
                  <a:moveTo>
                    <a:pt x="22097" y="2013203"/>
                  </a:moveTo>
                  <a:lnTo>
                    <a:pt x="10667" y="2013203"/>
                  </a:lnTo>
                  <a:lnTo>
                    <a:pt x="22097" y="2024633"/>
                  </a:lnTo>
                  <a:lnTo>
                    <a:pt x="22097" y="2013203"/>
                  </a:lnTo>
                  <a:close/>
                </a:path>
                <a:path w="581660" h="2035810">
                  <a:moveTo>
                    <a:pt x="559307" y="2013203"/>
                  </a:moveTo>
                  <a:lnTo>
                    <a:pt x="22097" y="2013203"/>
                  </a:lnTo>
                  <a:lnTo>
                    <a:pt x="22097" y="2024633"/>
                  </a:lnTo>
                  <a:lnTo>
                    <a:pt x="559307" y="2024633"/>
                  </a:lnTo>
                  <a:lnTo>
                    <a:pt x="559307" y="2013203"/>
                  </a:lnTo>
                  <a:close/>
                </a:path>
                <a:path w="581660" h="2035810">
                  <a:moveTo>
                    <a:pt x="559307" y="11429"/>
                  </a:moveTo>
                  <a:lnTo>
                    <a:pt x="559307" y="2024633"/>
                  </a:lnTo>
                  <a:lnTo>
                    <a:pt x="569975" y="2013203"/>
                  </a:lnTo>
                  <a:lnTo>
                    <a:pt x="581405" y="2013203"/>
                  </a:lnTo>
                  <a:lnTo>
                    <a:pt x="581405" y="22097"/>
                  </a:lnTo>
                  <a:lnTo>
                    <a:pt x="569975" y="22097"/>
                  </a:lnTo>
                  <a:lnTo>
                    <a:pt x="559307" y="11429"/>
                  </a:lnTo>
                  <a:close/>
                </a:path>
                <a:path w="581660" h="2035810">
                  <a:moveTo>
                    <a:pt x="581405" y="2013203"/>
                  </a:moveTo>
                  <a:lnTo>
                    <a:pt x="569975" y="2013203"/>
                  </a:lnTo>
                  <a:lnTo>
                    <a:pt x="559307" y="2024633"/>
                  </a:lnTo>
                  <a:lnTo>
                    <a:pt x="581405" y="2024633"/>
                  </a:lnTo>
                  <a:lnTo>
                    <a:pt x="581405" y="2013203"/>
                  </a:lnTo>
                  <a:close/>
                </a:path>
                <a:path w="581660" h="2035810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1660" h="2035810">
                  <a:moveTo>
                    <a:pt x="559307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9307" y="22097"/>
                  </a:lnTo>
                  <a:lnTo>
                    <a:pt x="559307" y="11429"/>
                  </a:lnTo>
                  <a:close/>
                </a:path>
                <a:path w="581660" h="2035810">
                  <a:moveTo>
                    <a:pt x="581405" y="11429"/>
                  </a:moveTo>
                  <a:lnTo>
                    <a:pt x="559307" y="11429"/>
                  </a:lnTo>
                  <a:lnTo>
                    <a:pt x="569975" y="22097"/>
                  </a:lnTo>
                  <a:lnTo>
                    <a:pt x="581405" y="22097"/>
                  </a:lnTo>
                  <a:lnTo>
                    <a:pt x="581405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6" name="object 66"/>
          <p:cNvSpPr txBox="1"/>
          <p:nvPr/>
        </p:nvSpPr>
        <p:spPr>
          <a:xfrm rot="5400000">
            <a:off x="6411064" y="5119589"/>
            <a:ext cx="402995" cy="1082006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Jeff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Cabaniss Division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Division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object 67"/>
          <p:cNvGrpSpPr/>
          <p:nvPr/>
        </p:nvGrpSpPr>
        <p:grpSpPr>
          <a:xfrm rot="5400000">
            <a:off x="4024296" y="5326315"/>
            <a:ext cx="524297" cy="2057996"/>
            <a:chOff x="6093714" y="4776215"/>
            <a:chExt cx="518159" cy="2033905"/>
          </a:xfrm>
        </p:grpSpPr>
        <p:sp>
          <p:nvSpPr>
            <p:cNvPr id="68" name="object 68"/>
            <p:cNvSpPr/>
            <p:nvPr/>
          </p:nvSpPr>
          <p:spPr>
            <a:xfrm>
              <a:off x="6104382" y="4787645"/>
              <a:ext cx="497205" cy="2011680"/>
            </a:xfrm>
            <a:custGeom>
              <a:avLst/>
              <a:gdLst/>
              <a:ahLst/>
              <a:cxnLst/>
              <a:rect l="l" t="t" r="r" b="b"/>
              <a:pathLst>
                <a:path w="497204" h="2011679">
                  <a:moveTo>
                    <a:pt x="496823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496823" y="2011679"/>
                  </a:lnTo>
                  <a:lnTo>
                    <a:pt x="49682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object 69"/>
            <p:cNvSpPr/>
            <p:nvPr/>
          </p:nvSpPr>
          <p:spPr>
            <a:xfrm>
              <a:off x="6093714" y="4776215"/>
              <a:ext cx="518159" cy="2033905"/>
            </a:xfrm>
            <a:custGeom>
              <a:avLst/>
              <a:gdLst/>
              <a:ahLst/>
              <a:cxnLst/>
              <a:rect l="l" t="t" r="r" b="b"/>
              <a:pathLst>
                <a:path w="518159" h="2033904">
                  <a:moveTo>
                    <a:pt x="513587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13587" y="2033777"/>
                  </a:lnTo>
                  <a:lnTo>
                    <a:pt x="518159" y="2029205"/>
                  </a:lnTo>
                  <a:lnTo>
                    <a:pt x="518159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18159" y="11429"/>
                  </a:lnTo>
                  <a:lnTo>
                    <a:pt x="518159" y="4571"/>
                  </a:lnTo>
                  <a:lnTo>
                    <a:pt x="513587" y="0"/>
                  </a:lnTo>
                  <a:close/>
                </a:path>
                <a:path w="51815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18159" h="2033904">
                  <a:moveTo>
                    <a:pt x="496061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496061" y="2023109"/>
                  </a:lnTo>
                  <a:lnTo>
                    <a:pt x="496061" y="2011679"/>
                  </a:lnTo>
                  <a:close/>
                </a:path>
                <a:path w="518159" h="2033904">
                  <a:moveTo>
                    <a:pt x="496061" y="11429"/>
                  </a:moveTo>
                  <a:lnTo>
                    <a:pt x="496061" y="2023109"/>
                  </a:lnTo>
                  <a:lnTo>
                    <a:pt x="507491" y="2011679"/>
                  </a:lnTo>
                  <a:lnTo>
                    <a:pt x="518159" y="2011679"/>
                  </a:lnTo>
                  <a:lnTo>
                    <a:pt x="518159" y="22097"/>
                  </a:lnTo>
                  <a:lnTo>
                    <a:pt x="507491" y="22097"/>
                  </a:lnTo>
                  <a:lnTo>
                    <a:pt x="496061" y="11429"/>
                  </a:lnTo>
                  <a:close/>
                </a:path>
                <a:path w="518159" h="2033904">
                  <a:moveTo>
                    <a:pt x="518159" y="2011679"/>
                  </a:moveTo>
                  <a:lnTo>
                    <a:pt x="507491" y="2011679"/>
                  </a:lnTo>
                  <a:lnTo>
                    <a:pt x="496061" y="2023109"/>
                  </a:lnTo>
                  <a:lnTo>
                    <a:pt x="518159" y="2023109"/>
                  </a:lnTo>
                  <a:lnTo>
                    <a:pt x="518159" y="2011679"/>
                  </a:lnTo>
                  <a:close/>
                </a:path>
                <a:path w="51815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18159" h="2033904">
                  <a:moveTo>
                    <a:pt x="496061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96061" y="22097"/>
                  </a:lnTo>
                  <a:lnTo>
                    <a:pt x="496061" y="11429"/>
                  </a:lnTo>
                  <a:close/>
                </a:path>
                <a:path w="518159" h="2033904">
                  <a:moveTo>
                    <a:pt x="518159" y="11429"/>
                  </a:moveTo>
                  <a:lnTo>
                    <a:pt x="496061" y="11429"/>
                  </a:lnTo>
                  <a:lnTo>
                    <a:pt x="507491" y="22097"/>
                  </a:lnTo>
                  <a:lnTo>
                    <a:pt x="518159" y="22097"/>
                  </a:lnTo>
                  <a:lnTo>
                    <a:pt x="518159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0" name="object 70"/>
          <p:cNvSpPr txBox="1"/>
          <p:nvPr/>
        </p:nvSpPr>
        <p:spPr>
          <a:xfrm rot="5400000">
            <a:off x="4095308" y="6009223"/>
            <a:ext cx="402995" cy="664367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indent="491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Jonas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Hill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Planner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object 71"/>
          <p:cNvGrpSpPr/>
          <p:nvPr/>
        </p:nvGrpSpPr>
        <p:grpSpPr>
          <a:xfrm rot="5400000">
            <a:off x="3983174" y="4668113"/>
            <a:ext cx="606541" cy="2057996"/>
            <a:chOff x="5402579" y="4776215"/>
            <a:chExt cx="599440" cy="2033905"/>
          </a:xfrm>
        </p:grpSpPr>
        <p:sp>
          <p:nvSpPr>
            <p:cNvPr id="72" name="object 72"/>
            <p:cNvSpPr/>
            <p:nvPr/>
          </p:nvSpPr>
          <p:spPr>
            <a:xfrm>
              <a:off x="5413247" y="4787645"/>
              <a:ext cx="577850" cy="2011680"/>
            </a:xfrm>
            <a:custGeom>
              <a:avLst/>
              <a:gdLst/>
              <a:ahLst/>
              <a:cxnLst/>
              <a:rect l="l" t="t" r="r" b="b"/>
              <a:pathLst>
                <a:path w="577850" h="2011679">
                  <a:moveTo>
                    <a:pt x="57759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77596" y="2011679"/>
                  </a:lnTo>
                  <a:lnTo>
                    <a:pt x="57759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5402579" y="4776215"/>
              <a:ext cx="599440" cy="2033905"/>
            </a:xfrm>
            <a:custGeom>
              <a:avLst/>
              <a:gdLst/>
              <a:ahLst/>
              <a:cxnLst/>
              <a:rect l="l" t="t" r="r" b="b"/>
              <a:pathLst>
                <a:path w="599439" h="2033904">
                  <a:moveTo>
                    <a:pt x="59435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94359" y="2033777"/>
                  </a:lnTo>
                  <a:lnTo>
                    <a:pt x="598931" y="2029205"/>
                  </a:lnTo>
                  <a:lnTo>
                    <a:pt x="598931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98931" y="11429"/>
                  </a:lnTo>
                  <a:lnTo>
                    <a:pt x="598931" y="4571"/>
                  </a:lnTo>
                  <a:lnTo>
                    <a:pt x="594359" y="0"/>
                  </a:lnTo>
                  <a:close/>
                </a:path>
                <a:path w="59943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99439" h="2033904">
                  <a:moveTo>
                    <a:pt x="576833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76833" y="2023109"/>
                  </a:lnTo>
                  <a:lnTo>
                    <a:pt x="576833" y="2011679"/>
                  </a:lnTo>
                  <a:close/>
                </a:path>
                <a:path w="599439" h="2033904">
                  <a:moveTo>
                    <a:pt x="576833" y="11429"/>
                  </a:moveTo>
                  <a:lnTo>
                    <a:pt x="576833" y="2023109"/>
                  </a:lnTo>
                  <a:lnTo>
                    <a:pt x="588263" y="2011679"/>
                  </a:lnTo>
                  <a:lnTo>
                    <a:pt x="598931" y="2011679"/>
                  </a:lnTo>
                  <a:lnTo>
                    <a:pt x="598931" y="22097"/>
                  </a:lnTo>
                  <a:lnTo>
                    <a:pt x="588263" y="22097"/>
                  </a:lnTo>
                  <a:lnTo>
                    <a:pt x="576833" y="11429"/>
                  </a:lnTo>
                  <a:close/>
                </a:path>
                <a:path w="599439" h="2033904">
                  <a:moveTo>
                    <a:pt x="598931" y="2011679"/>
                  </a:moveTo>
                  <a:lnTo>
                    <a:pt x="588263" y="2011679"/>
                  </a:lnTo>
                  <a:lnTo>
                    <a:pt x="576833" y="2023109"/>
                  </a:lnTo>
                  <a:lnTo>
                    <a:pt x="598931" y="2023109"/>
                  </a:lnTo>
                  <a:lnTo>
                    <a:pt x="598931" y="2011679"/>
                  </a:lnTo>
                  <a:close/>
                </a:path>
                <a:path w="59943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99439" h="2033904">
                  <a:moveTo>
                    <a:pt x="57683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76833" y="22097"/>
                  </a:lnTo>
                  <a:lnTo>
                    <a:pt x="576833" y="11429"/>
                  </a:lnTo>
                  <a:close/>
                </a:path>
                <a:path w="599439" h="2033904">
                  <a:moveTo>
                    <a:pt x="598931" y="11429"/>
                  </a:moveTo>
                  <a:lnTo>
                    <a:pt x="576833" y="11429"/>
                  </a:lnTo>
                  <a:lnTo>
                    <a:pt x="588263" y="22097"/>
                  </a:lnTo>
                  <a:lnTo>
                    <a:pt x="598931" y="22097"/>
                  </a:lnTo>
                  <a:lnTo>
                    <a:pt x="59893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object 74"/>
          <p:cNvSpPr txBox="1"/>
          <p:nvPr/>
        </p:nvSpPr>
        <p:spPr>
          <a:xfrm rot="5400000">
            <a:off x="4120681" y="5058419"/>
            <a:ext cx="402995" cy="1225931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James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Rhodes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5" name="object 75"/>
          <p:cNvGrpSpPr/>
          <p:nvPr/>
        </p:nvGrpSpPr>
        <p:grpSpPr>
          <a:xfrm rot="5400000">
            <a:off x="3992811" y="3989995"/>
            <a:ext cx="587267" cy="2057996"/>
            <a:chOff x="4741926" y="4776215"/>
            <a:chExt cx="580390" cy="2033905"/>
          </a:xfrm>
        </p:grpSpPr>
        <p:sp>
          <p:nvSpPr>
            <p:cNvPr id="76" name="object 76"/>
            <p:cNvSpPr/>
            <p:nvPr/>
          </p:nvSpPr>
          <p:spPr>
            <a:xfrm>
              <a:off x="4752594" y="4787645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8546" y="2011679"/>
                  </a:lnTo>
                  <a:lnTo>
                    <a:pt x="55854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object 77"/>
            <p:cNvSpPr/>
            <p:nvPr/>
          </p:nvSpPr>
          <p:spPr>
            <a:xfrm>
              <a:off x="4741926" y="4776215"/>
              <a:ext cx="580390" cy="2033905"/>
            </a:xfrm>
            <a:custGeom>
              <a:avLst/>
              <a:gdLst/>
              <a:ahLst/>
              <a:cxnLst/>
              <a:rect l="l" t="t" r="r" b="b"/>
              <a:pathLst>
                <a:path w="580389" h="2033904">
                  <a:moveTo>
                    <a:pt x="57530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75309" y="2033777"/>
                  </a:lnTo>
                  <a:lnTo>
                    <a:pt x="579881" y="2029205"/>
                  </a:lnTo>
                  <a:lnTo>
                    <a:pt x="579881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79881" y="11429"/>
                  </a:lnTo>
                  <a:lnTo>
                    <a:pt x="579881" y="4571"/>
                  </a:lnTo>
                  <a:lnTo>
                    <a:pt x="575309" y="0"/>
                  </a:lnTo>
                  <a:close/>
                </a:path>
                <a:path w="58038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0389" h="2033904">
                  <a:moveTo>
                    <a:pt x="557783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57783" y="2023109"/>
                  </a:lnTo>
                  <a:lnTo>
                    <a:pt x="557783" y="201167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557783" y="2023109"/>
                  </a:lnTo>
                  <a:lnTo>
                    <a:pt x="569213" y="2011679"/>
                  </a:lnTo>
                  <a:lnTo>
                    <a:pt x="579881" y="2011679"/>
                  </a:lnTo>
                  <a:lnTo>
                    <a:pt x="579881" y="22097"/>
                  </a:lnTo>
                  <a:lnTo>
                    <a:pt x="56921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2011679"/>
                  </a:moveTo>
                  <a:lnTo>
                    <a:pt x="569213" y="2011679"/>
                  </a:lnTo>
                  <a:lnTo>
                    <a:pt x="557783" y="2023109"/>
                  </a:lnTo>
                  <a:lnTo>
                    <a:pt x="579881" y="2023109"/>
                  </a:lnTo>
                  <a:lnTo>
                    <a:pt x="579881" y="2011679"/>
                  </a:lnTo>
                  <a:close/>
                </a:path>
                <a:path w="58038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778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11429"/>
                  </a:moveTo>
                  <a:lnTo>
                    <a:pt x="557783" y="11429"/>
                  </a:lnTo>
                  <a:lnTo>
                    <a:pt x="569213" y="22097"/>
                  </a:lnTo>
                  <a:lnTo>
                    <a:pt x="579881" y="22097"/>
                  </a:lnTo>
                  <a:lnTo>
                    <a:pt x="57988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object 78"/>
          <p:cNvSpPr txBox="1"/>
          <p:nvPr/>
        </p:nvSpPr>
        <p:spPr>
          <a:xfrm rot="5400000">
            <a:off x="4083662" y="4505701"/>
            <a:ext cx="333425" cy="1007473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7635" marR="91257" indent="-1474" algn="ctr">
              <a:lnSpc>
                <a:spcPts val="850"/>
              </a:lnSpc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Ann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E.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Wall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9" name="object 79"/>
          <p:cNvGrpSpPr/>
          <p:nvPr/>
        </p:nvGrpSpPr>
        <p:grpSpPr>
          <a:xfrm rot="5400000">
            <a:off x="8502991" y="3943290"/>
            <a:ext cx="587907" cy="2057996"/>
            <a:chOff x="4695444" y="318515"/>
            <a:chExt cx="581025" cy="2033905"/>
          </a:xfrm>
        </p:grpSpPr>
        <p:sp>
          <p:nvSpPr>
            <p:cNvPr id="80" name="object 80"/>
            <p:cNvSpPr/>
            <p:nvPr/>
          </p:nvSpPr>
          <p:spPr>
            <a:xfrm>
              <a:off x="4706874" y="329945"/>
              <a:ext cx="558165" cy="2011680"/>
            </a:xfrm>
            <a:custGeom>
              <a:avLst/>
              <a:gdLst/>
              <a:ahLst/>
              <a:cxnLst/>
              <a:rect l="l" t="t" r="r" b="b"/>
              <a:pathLst>
                <a:path w="558164" h="2011680">
                  <a:moveTo>
                    <a:pt x="557784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7784" y="2011679"/>
                  </a:lnTo>
                  <a:lnTo>
                    <a:pt x="55778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object 81"/>
            <p:cNvSpPr/>
            <p:nvPr/>
          </p:nvSpPr>
          <p:spPr>
            <a:xfrm>
              <a:off x="4695444" y="318515"/>
              <a:ext cx="581025" cy="2033905"/>
            </a:xfrm>
            <a:custGeom>
              <a:avLst/>
              <a:gdLst/>
              <a:ahLst/>
              <a:cxnLst/>
              <a:rect l="l" t="t" r="r" b="b"/>
              <a:pathLst>
                <a:path w="581025" h="2033905">
                  <a:moveTo>
                    <a:pt x="575309" y="0"/>
                  </a:moveTo>
                  <a:lnTo>
                    <a:pt x="5333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5333" y="2033777"/>
                  </a:lnTo>
                  <a:lnTo>
                    <a:pt x="575309" y="2033777"/>
                  </a:lnTo>
                  <a:lnTo>
                    <a:pt x="580643" y="2029205"/>
                  </a:lnTo>
                  <a:lnTo>
                    <a:pt x="580643" y="2023109"/>
                  </a:lnTo>
                  <a:lnTo>
                    <a:pt x="22097" y="2023109"/>
                  </a:lnTo>
                  <a:lnTo>
                    <a:pt x="11429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1429" y="22097"/>
                  </a:lnTo>
                  <a:lnTo>
                    <a:pt x="22097" y="11429"/>
                  </a:lnTo>
                  <a:lnTo>
                    <a:pt x="580643" y="11429"/>
                  </a:lnTo>
                  <a:lnTo>
                    <a:pt x="580643" y="4571"/>
                  </a:lnTo>
                  <a:lnTo>
                    <a:pt x="575309" y="0"/>
                  </a:lnTo>
                  <a:close/>
                </a:path>
                <a:path w="581025" h="2033905">
                  <a:moveTo>
                    <a:pt x="22097" y="2011679"/>
                  </a:moveTo>
                  <a:lnTo>
                    <a:pt x="11429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1025" h="2033905">
                  <a:moveTo>
                    <a:pt x="558545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58545" y="2023109"/>
                  </a:lnTo>
                  <a:lnTo>
                    <a:pt x="558545" y="2011679"/>
                  </a:lnTo>
                  <a:close/>
                </a:path>
                <a:path w="581025" h="2033905">
                  <a:moveTo>
                    <a:pt x="558545" y="11429"/>
                  </a:moveTo>
                  <a:lnTo>
                    <a:pt x="558545" y="2023109"/>
                  </a:lnTo>
                  <a:lnTo>
                    <a:pt x="569213" y="2011679"/>
                  </a:lnTo>
                  <a:lnTo>
                    <a:pt x="580643" y="2011679"/>
                  </a:lnTo>
                  <a:lnTo>
                    <a:pt x="580643" y="22097"/>
                  </a:lnTo>
                  <a:lnTo>
                    <a:pt x="569213" y="22097"/>
                  </a:lnTo>
                  <a:lnTo>
                    <a:pt x="558545" y="11429"/>
                  </a:lnTo>
                  <a:close/>
                </a:path>
                <a:path w="581025" h="2033905">
                  <a:moveTo>
                    <a:pt x="580643" y="2011679"/>
                  </a:moveTo>
                  <a:lnTo>
                    <a:pt x="569213" y="2011679"/>
                  </a:lnTo>
                  <a:lnTo>
                    <a:pt x="558545" y="2023109"/>
                  </a:lnTo>
                  <a:lnTo>
                    <a:pt x="580643" y="2023109"/>
                  </a:lnTo>
                  <a:lnTo>
                    <a:pt x="580643" y="2011679"/>
                  </a:lnTo>
                  <a:close/>
                </a:path>
                <a:path w="581025" h="2033905">
                  <a:moveTo>
                    <a:pt x="22097" y="11429"/>
                  </a:moveTo>
                  <a:lnTo>
                    <a:pt x="11429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1025" h="2033905">
                  <a:moveTo>
                    <a:pt x="558545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8545" y="22097"/>
                  </a:lnTo>
                  <a:lnTo>
                    <a:pt x="558545" y="11429"/>
                  </a:lnTo>
                  <a:close/>
                </a:path>
                <a:path w="581025" h="2033905">
                  <a:moveTo>
                    <a:pt x="580643" y="11429"/>
                  </a:moveTo>
                  <a:lnTo>
                    <a:pt x="558545" y="11429"/>
                  </a:lnTo>
                  <a:lnTo>
                    <a:pt x="569213" y="22097"/>
                  </a:lnTo>
                  <a:lnTo>
                    <a:pt x="580643" y="22097"/>
                  </a:lnTo>
                  <a:lnTo>
                    <a:pt x="580643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object 82"/>
          <p:cNvSpPr txBox="1"/>
          <p:nvPr/>
        </p:nvSpPr>
        <p:spPr>
          <a:xfrm rot="5400000">
            <a:off x="8544693" y="4210621"/>
            <a:ext cx="518412" cy="1525988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indent="8341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William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Bagnell</a:t>
            </a:r>
            <a:r>
              <a:rPr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Associate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Vice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Chancellor Campus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50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Carolina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3" name="object 83"/>
          <p:cNvGrpSpPr/>
          <p:nvPr/>
        </p:nvGrpSpPr>
        <p:grpSpPr>
          <a:xfrm rot="5400000">
            <a:off x="8556967" y="3270956"/>
            <a:ext cx="483817" cy="2061851"/>
            <a:chOff x="4084320" y="314706"/>
            <a:chExt cx="478155" cy="2037714"/>
          </a:xfrm>
        </p:grpSpPr>
        <p:sp>
          <p:nvSpPr>
            <p:cNvPr id="84" name="object 84"/>
            <p:cNvSpPr/>
            <p:nvPr/>
          </p:nvSpPr>
          <p:spPr>
            <a:xfrm>
              <a:off x="4095750" y="326136"/>
              <a:ext cx="455295" cy="2015489"/>
            </a:xfrm>
            <a:custGeom>
              <a:avLst/>
              <a:gdLst/>
              <a:ahLst/>
              <a:cxnLst/>
              <a:rect l="l" t="t" r="r" b="b"/>
              <a:pathLst>
                <a:path w="455295" h="2015489">
                  <a:moveTo>
                    <a:pt x="454913" y="0"/>
                  </a:moveTo>
                  <a:lnTo>
                    <a:pt x="0" y="0"/>
                  </a:lnTo>
                  <a:lnTo>
                    <a:pt x="0" y="2015489"/>
                  </a:lnTo>
                  <a:lnTo>
                    <a:pt x="454913" y="2015489"/>
                  </a:lnTo>
                  <a:lnTo>
                    <a:pt x="45491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4084320" y="314706"/>
              <a:ext cx="478155" cy="2037714"/>
            </a:xfrm>
            <a:custGeom>
              <a:avLst/>
              <a:gdLst/>
              <a:ahLst/>
              <a:cxnLst/>
              <a:rect l="l" t="t" r="r" b="b"/>
              <a:pathLst>
                <a:path w="478154" h="2037714">
                  <a:moveTo>
                    <a:pt x="472439" y="0"/>
                  </a:moveTo>
                  <a:lnTo>
                    <a:pt x="5333" y="0"/>
                  </a:lnTo>
                  <a:lnTo>
                    <a:pt x="0" y="4572"/>
                  </a:lnTo>
                  <a:lnTo>
                    <a:pt x="0" y="2033016"/>
                  </a:lnTo>
                  <a:lnTo>
                    <a:pt x="5333" y="2037588"/>
                  </a:lnTo>
                  <a:lnTo>
                    <a:pt x="472439" y="2037588"/>
                  </a:lnTo>
                  <a:lnTo>
                    <a:pt x="477773" y="2033016"/>
                  </a:lnTo>
                  <a:lnTo>
                    <a:pt x="477773" y="2026920"/>
                  </a:lnTo>
                  <a:lnTo>
                    <a:pt x="22097" y="2026920"/>
                  </a:lnTo>
                  <a:lnTo>
                    <a:pt x="11429" y="2015490"/>
                  </a:lnTo>
                  <a:lnTo>
                    <a:pt x="22097" y="2015490"/>
                  </a:lnTo>
                  <a:lnTo>
                    <a:pt x="22097" y="22098"/>
                  </a:lnTo>
                  <a:lnTo>
                    <a:pt x="11429" y="22098"/>
                  </a:lnTo>
                  <a:lnTo>
                    <a:pt x="22097" y="11430"/>
                  </a:lnTo>
                  <a:lnTo>
                    <a:pt x="477773" y="11430"/>
                  </a:lnTo>
                  <a:lnTo>
                    <a:pt x="477773" y="4572"/>
                  </a:lnTo>
                  <a:lnTo>
                    <a:pt x="472439" y="0"/>
                  </a:lnTo>
                  <a:close/>
                </a:path>
                <a:path w="478154" h="2037714">
                  <a:moveTo>
                    <a:pt x="22097" y="2015490"/>
                  </a:moveTo>
                  <a:lnTo>
                    <a:pt x="11429" y="2015490"/>
                  </a:lnTo>
                  <a:lnTo>
                    <a:pt x="22097" y="2026920"/>
                  </a:lnTo>
                  <a:lnTo>
                    <a:pt x="22097" y="2015490"/>
                  </a:lnTo>
                  <a:close/>
                </a:path>
                <a:path w="478154" h="2037714">
                  <a:moveTo>
                    <a:pt x="455675" y="2015490"/>
                  </a:moveTo>
                  <a:lnTo>
                    <a:pt x="22097" y="2015490"/>
                  </a:lnTo>
                  <a:lnTo>
                    <a:pt x="22097" y="2026920"/>
                  </a:lnTo>
                  <a:lnTo>
                    <a:pt x="455675" y="2026920"/>
                  </a:lnTo>
                  <a:lnTo>
                    <a:pt x="455675" y="2015490"/>
                  </a:lnTo>
                  <a:close/>
                </a:path>
                <a:path w="478154" h="2037714">
                  <a:moveTo>
                    <a:pt x="455675" y="11430"/>
                  </a:moveTo>
                  <a:lnTo>
                    <a:pt x="455675" y="2026920"/>
                  </a:lnTo>
                  <a:lnTo>
                    <a:pt x="466343" y="2015490"/>
                  </a:lnTo>
                  <a:lnTo>
                    <a:pt x="477773" y="2015490"/>
                  </a:lnTo>
                  <a:lnTo>
                    <a:pt x="477773" y="22098"/>
                  </a:lnTo>
                  <a:lnTo>
                    <a:pt x="466343" y="22098"/>
                  </a:lnTo>
                  <a:lnTo>
                    <a:pt x="455675" y="11430"/>
                  </a:lnTo>
                  <a:close/>
                </a:path>
                <a:path w="478154" h="2037714">
                  <a:moveTo>
                    <a:pt x="477773" y="2015490"/>
                  </a:moveTo>
                  <a:lnTo>
                    <a:pt x="466343" y="2015490"/>
                  </a:lnTo>
                  <a:lnTo>
                    <a:pt x="455675" y="2026920"/>
                  </a:lnTo>
                  <a:lnTo>
                    <a:pt x="477773" y="2026920"/>
                  </a:lnTo>
                  <a:lnTo>
                    <a:pt x="477773" y="2015490"/>
                  </a:lnTo>
                  <a:close/>
                </a:path>
                <a:path w="478154" h="2037714">
                  <a:moveTo>
                    <a:pt x="22097" y="11430"/>
                  </a:moveTo>
                  <a:lnTo>
                    <a:pt x="11429" y="22098"/>
                  </a:lnTo>
                  <a:lnTo>
                    <a:pt x="22097" y="22098"/>
                  </a:lnTo>
                  <a:lnTo>
                    <a:pt x="22097" y="11430"/>
                  </a:lnTo>
                  <a:close/>
                </a:path>
                <a:path w="478154" h="2037714">
                  <a:moveTo>
                    <a:pt x="455675" y="11430"/>
                  </a:moveTo>
                  <a:lnTo>
                    <a:pt x="22097" y="11430"/>
                  </a:lnTo>
                  <a:lnTo>
                    <a:pt x="22097" y="22098"/>
                  </a:lnTo>
                  <a:lnTo>
                    <a:pt x="455675" y="22098"/>
                  </a:lnTo>
                  <a:lnTo>
                    <a:pt x="455675" y="11430"/>
                  </a:lnTo>
                  <a:close/>
                </a:path>
                <a:path w="478154" h="2037714">
                  <a:moveTo>
                    <a:pt x="477773" y="11430"/>
                  </a:moveTo>
                  <a:lnTo>
                    <a:pt x="455675" y="11430"/>
                  </a:lnTo>
                  <a:lnTo>
                    <a:pt x="466343" y="22098"/>
                  </a:lnTo>
                  <a:lnTo>
                    <a:pt x="477773" y="22098"/>
                  </a:lnTo>
                  <a:lnTo>
                    <a:pt x="477773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6" name="object 86"/>
          <p:cNvSpPr txBox="1"/>
          <p:nvPr/>
        </p:nvSpPr>
        <p:spPr>
          <a:xfrm rot="5400000">
            <a:off x="8685132" y="3672668"/>
            <a:ext cx="333425" cy="1277976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10390" marR="98126" indent="-1963" algn="ctr">
              <a:lnSpc>
                <a:spcPts val="850"/>
              </a:lnSpc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Pat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Harris Planning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Mid-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Commission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7" name="object 87"/>
          <p:cNvGrpSpPr/>
          <p:nvPr/>
        </p:nvGrpSpPr>
        <p:grpSpPr>
          <a:xfrm rot="5400000">
            <a:off x="8547774" y="4581632"/>
            <a:ext cx="476752" cy="2057996"/>
            <a:chOff x="5381244" y="329184"/>
            <a:chExt cx="471170" cy="2033905"/>
          </a:xfrm>
        </p:grpSpPr>
        <p:sp>
          <p:nvSpPr>
            <p:cNvPr id="88" name="object 88"/>
            <p:cNvSpPr/>
            <p:nvPr/>
          </p:nvSpPr>
          <p:spPr>
            <a:xfrm>
              <a:off x="5391912" y="340614"/>
              <a:ext cx="448945" cy="2011680"/>
            </a:xfrm>
            <a:custGeom>
              <a:avLst/>
              <a:gdLst/>
              <a:ahLst/>
              <a:cxnLst/>
              <a:rect l="l" t="t" r="r" b="b"/>
              <a:pathLst>
                <a:path w="448945" h="2011680">
                  <a:moveTo>
                    <a:pt x="448817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448817" y="2011679"/>
                  </a:lnTo>
                  <a:lnTo>
                    <a:pt x="448817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object 89"/>
            <p:cNvSpPr/>
            <p:nvPr/>
          </p:nvSpPr>
          <p:spPr>
            <a:xfrm>
              <a:off x="5381244" y="329184"/>
              <a:ext cx="471170" cy="2033905"/>
            </a:xfrm>
            <a:custGeom>
              <a:avLst/>
              <a:gdLst/>
              <a:ahLst/>
              <a:cxnLst/>
              <a:rect l="l" t="t" r="r" b="b"/>
              <a:pathLst>
                <a:path w="471170" h="2033905">
                  <a:moveTo>
                    <a:pt x="465581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465581" y="2033777"/>
                  </a:lnTo>
                  <a:lnTo>
                    <a:pt x="470915" y="2029205"/>
                  </a:lnTo>
                  <a:lnTo>
                    <a:pt x="470915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470915" y="11429"/>
                  </a:lnTo>
                  <a:lnTo>
                    <a:pt x="470915" y="4571"/>
                  </a:lnTo>
                  <a:lnTo>
                    <a:pt x="465581" y="0"/>
                  </a:lnTo>
                  <a:close/>
                </a:path>
                <a:path w="471170" h="2033905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471170" h="2033905">
                  <a:moveTo>
                    <a:pt x="448817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448817" y="2023109"/>
                  </a:lnTo>
                  <a:lnTo>
                    <a:pt x="448817" y="2011679"/>
                  </a:lnTo>
                  <a:close/>
                </a:path>
                <a:path w="471170" h="2033905">
                  <a:moveTo>
                    <a:pt x="448817" y="11429"/>
                  </a:moveTo>
                  <a:lnTo>
                    <a:pt x="448817" y="2023109"/>
                  </a:lnTo>
                  <a:lnTo>
                    <a:pt x="459485" y="2011679"/>
                  </a:lnTo>
                  <a:lnTo>
                    <a:pt x="470915" y="2011679"/>
                  </a:lnTo>
                  <a:lnTo>
                    <a:pt x="470915" y="22097"/>
                  </a:lnTo>
                  <a:lnTo>
                    <a:pt x="459485" y="22097"/>
                  </a:lnTo>
                  <a:lnTo>
                    <a:pt x="448817" y="11429"/>
                  </a:lnTo>
                  <a:close/>
                </a:path>
                <a:path w="471170" h="2033905">
                  <a:moveTo>
                    <a:pt x="470915" y="2011679"/>
                  </a:moveTo>
                  <a:lnTo>
                    <a:pt x="459485" y="2011679"/>
                  </a:lnTo>
                  <a:lnTo>
                    <a:pt x="448817" y="2023109"/>
                  </a:lnTo>
                  <a:lnTo>
                    <a:pt x="470915" y="2023109"/>
                  </a:lnTo>
                  <a:lnTo>
                    <a:pt x="470915" y="2011679"/>
                  </a:lnTo>
                  <a:close/>
                </a:path>
                <a:path w="471170" h="2033905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471170" h="2033905">
                  <a:moveTo>
                    <a:pt x="448817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48817" y="22097"/>
                  </a:lnTo>
                  <a:lnTo>
                    <a:pt x="448817" y="11429"/>
                  </a:lnTo>
                  <a:close/>
                </a:path>
                <a:path w="471170" h="2033905">
                  <a:moveTo>
                    <a:pt x="470915" y="11429"/>
                  </a:moveTo>
                  <a:lnTo>
                    <a:pt x="448817" y="11429"/>
                  </a:lnTo>
                  <a:lnTo>
                    <a:pt x="459485" y="22097"/>
                  </a:lnTo>
                  <a:lnTo>
                    <a:pt x="470915" y="22097"/>
                  </a:lnTo>
                  <a:lnTo>
                    <a:pt x="470915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0" name="object 90"/>
          <p:cNvGrpSpPr/>
          <p:nvPr/>
        </p:nvGrpSpPr>
        <p:grpSpPr>
          <a:xfrm rot="5400000">
            <a:off x="8516807" y="2662675"/>
            <a:ext cx="560279" cy="2057996"/>
            <a:chOff x="3443478" y="318515"/>
            <a:chExt cx="553720" cy="2033905"/>
          </a:xfrm>
        </p:grpSpPr>
        <p:sp>
          <p:nvSpPr>
            <p:cNvPr id="91" name="object 91"/>
            <p:cNvSpPr/>
            <p:nvPr/>
          </p:nvSpPr>
          <p:spPr>
            <a:xfrm>
              <a:off x="3454908" y="329945"/>
              <a:ext cx="530860" cy="2011680"/>
            </a:xfrm>
            <a:custGeom>
              <a:avLst/>
              <a:gdLst/>
              <a:ahLst/>
              <a:cxnLst/>
              <a:rect l="l" t="t" r="r" b="b"/>
              <a:pathLst>
                <a:path w="530860" h="2011680">
                  <a:moveTo>
                    <a:pt x="530351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30351" y="2011679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object 92"/>
            <p:cNvSpPr/>
            <p:nvPr/>
          </p:nvSpPr>
          <p:spPr>
            <a:xfrm>
              <a:off x="3443478" y="318515"/>
              <a:ext cx="553720" cy="2033905"/>
            </a:xfrm>
            <a:custGeom>
              <a:avLst/>
              <a:gdLst/>
              <a:ahLst/>
              <a:cxnLst/>
              <a:rect l="l" t="t" r="r" b="b"/>
              <a:pathLst>
                <a:path w="553720" h="2033905">
                  <a:moveTo>
                    <a:pt x="548639" y="0"/>
                  </a:moveTo>
                  <a:lnTo>
                    <a:pt x="5333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5333" y="2033777"/>
                  </a:lnTo>
                  <a:lnTo>
                    <a:pt x="548639" y="2033777"/>
                  </a:lnTo>
                  <a:lnTo>
                    <a:pt x="553211" y="2029205"/>
                  </a:lnTo>
                  <a:lnTo>
                    <a:pt x="553211" y="2023109"/>
                  </a:lnTo>
                  <a:lnTo>
                    <a:pt x="22097" y="2023109"/>
                  </a:lnTo>
                  <a:lnTo>
                    <a:pt x="11429" y="2011680"/>
                  </a:lnTo>
                  <a:lnTo>
                    <a:pt x="22097" y="2011680"/>
                  </a:lnTo>
                  <a:lnTo>
                    <a:pt x="22097" y="22097"/>
                  </a:lnTo>
                  <a:lnTo>
                    <a:pt x="11429" y="22097"/>
                  </a:lnTo>
                  <a:lnTo>
                    <a:pt x="22097" y="11429"/>
                  </a:lnTo>
                  <a:lnTo>
                    <a:pt x="553211" y="11429"/>
                  </a:lnTo>
                  <a:lnTo>
                    <a:pt x="553211" y="4571"/>
                  </a:lnTo>
                  <a:lnTo>
                    <a:pt x="548639" y="0"/>
                  </a:lnTo>
                  <a:close/>
                </a:path>
                <a:path w="553720" h="2033905">
                  <a:moveTo>
                    <a:pt x="22097" y="2011680"/>
                  </a:moveTo>
                  <a:lnTo>
                    <a:pt x="11429" y="2011680"/>
                  </a:lnTo>
                  <a:lnTo>
                    <a:pt x="22097" y="2023109"/>
                  </a:lnTo>
                  <a:lnTo>
                    <a:pt x="22097" y="2011680"/>
                  </a:lnTo>
                  <a:close/>
                </a:path>
                <a:path w="553720" h="2033905">
                  <a:moveTo>
                    <a:pt x="531113" y="2011680"/>
                  </a:moveTo>
                  <a:lnTo>
                    <a:pt x="22097" y="2011680"/>
                  </a:lnTo>
                  <a:lnTo>
                    <a:pt x="22097" y="2023109"/>
                  </a:lnTo>
                  <a:lnTo>
                    <a:pt x="531113" y="2023109"/>
                  </a:lnTo>
                  <a:lnTo>
                    <a:pt x="531113" y="2011680"/>
                  </a:lnTo>
                  <a:close/>
                </a:path>
                <a:path w="553720" h="2033905">
                  <a:moveTo>
                    <a:pt x="531113" y="11429"/>
                  </a:moveTo>
                  <a:lnTo>
                    <a:pt x="531113" y="2023109"/>
                  </a:lnTo>
                  <a:lnTo>
                    <a:pt x="541781" y="2011680"/>
                  </a:lnTo>
                  <a:lnTo>
                    <a:pt x="553211" y="2011679"/>
                  </a:lnTo>
                  <a:lnTo>
                    <a:pt x="553211" y="22097"/>
                  </a:lnTo>
                  <a:lnTo>
                    <a:pt x="541781" y="22097"/>
                  </a:lnTo>
                  <a:lnTo>
                    <a:pt x="531113" y="11429"/>
                  </a:lnTo>
                  <a:close/>
                </a:path>
                <a:path w="553720" h="2033905">
                  <a:moveTo>
                    <a:pt x="553211" y="2011679"/>
                  </a:moveTo>
                  <a:lnTo>
                    <a:pt x="541781" y="2011680"/>
                  </a:lnTo>
                  <a:lnTo>
                    <a:pt x="531113" y="2023109"/>
                  </a:lnTo>
                  <a:lnTo>
                    <a:pt x="553211" y="2023109"/>
                  </a:lnTo>
                  <a:lnTo>
                    <a:pt x="553211" y="2011679"/>
                  </a:lnTo>
                  <a:close/>
                </a:path>
                <a:path w="553720" h="2033905">
                  <a:moveTo>
                    <a:pt x="22097" y="11429"/>
                  </a:moveTo>
                  <a:lnTo>
                    <a:pt x="11429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53720" h="2033905">
                  <a:moveTo>
                    <a:pt x="53111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31113" y="22097"/>
                  </a:lnTo>
                  <a:lnTo>
                    <a:pt x="531113" y="11429"/>
                  </a:lnTo>
                  <a:close/>
                </a:path>
                <a:path w="553720" h="2033905">
                  <a:moveTo>
                    <a:pt x="553211" y="11429"/>
                  </a:moveTo>
                  <a:lnTo>
                    <a:pt x="531113" y="11429"/>
                  </a:lnTo>
                  <a:lnTo>
                    <a:pt x="541781" y="22097"/>
                  </a:lnTo>
                  <a:lnTo>
                    <a:pt x="553211" y="22097"/>
                  </a:lnTo>
                  <a:lnTo>
                    <a:pt x="55321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object 93"/>
          <p:cNvSpPr txBox="1"/>
          <p:nvPr/>
        </p:nvSpPr>
        <p:spPr>
          <a:xfrm rot="5400000">
            <a:off x="8557631" y="3138888"/>
            <a:ext cx="402995" cy="1086503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indent="101069">
              <a:lnSpc>
                <a:spcPct val="96600"/>
              </a:lnSpc>
              <a:spcBef>
                <a:spcPts val="35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White,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Division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4" name="object 94"/>
          <p:cNvGrpSpPr/>
          <p:nvPr/>
        </p:nvGrpSpPr>
        <p:grpSpPr>
          <a:xfrm rot="5400000">
            <a:off x="6418524" y="-400161"/>
            <a:ext cx="471611" cy="2779548"/>
            <a:chOff x="816863" y="2079498"/>
            <a:chExt cx="466090" cy="2747010"/>
          </a:xfrm>
        </p:grpSpPr>
        <p:sp>
          <p:nvSpPr>
            <p:cNvPr id="95" name="object 95"/>
            <p:cNvSpPr/>
            <p:nvPr/>
          </p:nvSpPr>
          <p:spPr>
            <a:xfrm>
              <a:off x="829055" y="2092452"/>
              <a:ext cx="441325" cy="2722245"/>
            </a:xfrm>
            <a:custGeom>
              <a:avLst/>
              <a:gdLst/>
              <a:ahLst/>
              <a:cxnLst/>
              <a:rect l="l" t="t" r="r" b="b"/>
              <a:pathLst>
                <a:path w="441325" h="2722245">
                  <a:moveTo>
                    <a:pt x="441198" y="0"/>
                  </a:moveTo>
                  <a:lnTo>
                    <a:pt x="0" y="0"/>
                  </a:lnTo>
                  <a:lnTo>
                    <a:pt x="0" y="2721864"/>
                  </a:lnTo>
                  <a:lnTo>
                    <a:pt x="441198" y="2721864"/>
                  </a:lnTo>
                  <a:lnTo>
                    <a:pt x="441198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1050"/>
            </a:p>
          </p:txBody>
        </p:sp>
        <p:sp>
          <p:nvSpPr>
            <p:cNvPr id="96" name="object 96"/>
            <p:cNvSpPr/>
            <p:nvPr/>
          </p:nvSpPr>
          <p:spPr>
            <a:xfrm>
              <a:off x="816863" y="2079498"/>
              <a:ext cx="466090" cy="2747010"/>
            </a:xfrm>
            <a:custGeom>
              <a:avLst/>
              <a:gdLst/>
              <a:ahLst/>
              <a:cxnLst/>
              <a:rect l="l" t="t" r="r" b="b"/>
              <a:pathLst>
                <a:path w="466090" h="2747010">
                  <a:moveTo>
                    <a:pt x="460247" y="0"/>
                  </a:moveTo>
                  <a:lnTo>
                    <a:pt x="5333" y="0"/>
                  </a:lnTo>
                  <a:lnTo>
                    <a:pt x="0" y="6096"/>
                  </a:lnTo>
                  <a:lnTo>
                    <a:pt x="0" y="2741676"/>
                  </a:lnTo>
                  <a:lnTo>
                    <a:pt x="5333" y="2747010"/>
                  </a:lnTo>
                  <a:lnTo>
                    <a:pt x="460247" y="2747010"/>
                  </a:lnTo>
                  <a:lnTo>
                    <a:pt x="465581" y="2741676"/>
                  </a:lnTo>
                  <a:lnTo>
                    <a:pt x="465581" y="2734818"/>
                  </a:lnTo>
                  <a:lnTo>
                    <a:pt x="25145" y="2734818"/>
                  </a:lnTo>
                  <a:lnTo>
                    <a:pt x="12192" y="2721864"/>
                  </a:lnTo>
                  <a:lnTo>
                    <a:pt x="25145" y="2721864"/>
                  </a:lnTo>
                  <a:lnTo>
                    <a:pt x="25145" y="25908"/>
                  </a:lnTo>
                  <a:lnTo>
                    <a:pt x="12191" y="25908"/>
                  </a:lnTo>
                  <a:lnTo>
                    <a:pt x="25145" y="12954"/>
                  </a:lnTo>
                  <a:lnTo>
                    <a:pt x="465581" y="12954"/>
                  </a:lnTo>
                  <a:lnTo>
                    <a:pt x="465581" y="6096"/>
                  </a:lnTo>
                  <a:lnTo>
                    <a:pt x="460247" y="0"/>
                  </a:lnTo>
                  <a:close/>
                </a:path>
                <a:path w="466090" h="2747010">
                  <a:moveTo>
                    <a:pt x="25145" y="2721864"/>
                  </a:moveTo>
                  <a:lnTo>
                    <a:pt x="12192" y="2721864"/>
                  </a:lnTo>
                  <a:lnTo>
                    <a:pt x="25145" y="2734818"/>
                  </a:lnTo>
                  <a:lnTo>
                    <a:pt x="25145" y="2721864"/>
                  </a:lnTo>
                  <a:close/>
                </a:path>
                <a:path w="466090" h="2747010">
                  <a:moveTo>
                    <a:pt x="440435" y="2721864"/>
                  </a:moveTo>
                  <a:lnTo>
                    <a:pt x="25145" y="2721864"/>
                  </a:lnTo>
                  <a:lnTo>
                    <a:pt x="25145" y="2734818"/>
                  </a:lnTo>
                  <a:lnTo>
                    <a:pt x="440435" y="2734818"/>
                  </a:lnTo>
                  <a:lnTo>
                    <a:pt x="440435" y="2721864"/>
                  </a:lnTo>
                  <a:close/>
                </a:path>
                <a:path w="466090" h="2747010">
                  <a:moveTo>
                    <a:pt x="440435" y="12954"/>
                  </a:moveTo>
                  <a:lnTo>
                    <a:pt x="440435" y="2734818"/>
                  </a:lnTo>
                  <a:lnTo>
                    <a:pt x="453389" y="2721864"/>
                  </a:lnTo>
                  <a:lnTo>
                    <a:pt x="465581" y="2721864"/>
                  </a:lnTo>
                  <a:lnTo>
                    <a:pt x="465581" y="25908"/>
                  </a:lnTo>
                  <a:lnTo>
                    <a:pt x="453389" y="25908"/>
                  </a:lnTo>
                  <a:lnTo>
                    <a:pt x="440435" y="12954"/>
                  </a:lnTo>
                  <a:close/>
                </a:path>
                <a:path w="466090" h="2747010">
                  <a:moveTo>
                    <a:pt x="465581" y="2721864"/>
                  </a:moveTo>
                  <a:lnTo>
                    <a:pt x="453389" y="2721864"/>
                  </a:lnTo>
                  <a:lnTo>
                    <a:pt x="440435" y="2734818"/>
                  </a:lnTo>
                  <a:lnTo>
                    <a:pt x="465581" y="2734818"/>
                  </a:lnTo>
                  <a:lnTo>
                    <a:pt x="465581" y="2721864"/>
                  </a:lnTo>
                  <a:close/>
                </a:path>
                <a:path w="466090" h="2747010">
                  <a:moveTo>
                    <a:pt x="25145" y="12954"/>
                  </a:moveTo>
                  <a:lnTo>
                    <a:pt x="12191" y="25908"/>
                  </a:lnTo>
                  <a:lnTo>
                    <a:pt x="25145" y="25908"/>
                  </a:lnTo>
                  <a:lnTo>
                    <a:pt x="25145" y="12954"/>
                  </a:lnTo>
                  <a:close/>
                </a:path>
                <a:path w="466090" h="2747010">
                  <a:moveTo>
                    <a:pt x="440435" y="12954"/>
                  </a:moveTo>
                  <a:lnTo>
                    <a:pt x="25145" y="12954"/>
                  </a:lnTo>
                  <a:lnTo>
                    <a:pt x="25145" y="25908"/>
                  </a:lnTo>
                  <a:lnTo>
                    <a:pt x="440435" y="25908"/>
                  </a:lnTo>
                  <a:lnTo>
                    <a:pt x="440435" y="12954"/>
                  </a:lnTo>
                  <a:close/>
                </a:path>
                <a:path w="466090" h="2747010">
                  <a:moveTo>
                    <a:pt x="465581" y="12954"/>
                  </a:moveTo>
                  <a:lnTo>
                    <a:pt x="440435" y="12954"/>
                  </a:lnTo>
                  <a:lnTo>
                    <a:pt x="453389" y="25908"/>
                  </a:lnTo>
                  <a:lnTo>
                    <a:pt x="465581" y="25908"/>
                  </a:lnTo>
                  <a:lnTo>
                    <a:pt x="465581" y="12954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1050"/>
            </a:p>
          </p:txBody>
        </p:sp>
      </p:grpSp>
      <p:sp>
        <p:nvSpPr>
          <p:cNvPr id="97" name="object 97"/>
          <p:cNvSpPr txBox="1"/>
          <p:nvPr/>
        </p:nvSpPr>
        <p:spPr>
          <a:xfrm rot="5400000">
            <a:off x="6505475" y="-12277"/>
            <a:ext cx="230832" cy="1942982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40810" marR="3925" indent="-131487">
              <a:lnSpc>
                <a:spcPts val="928"/>
              </a:lnSpc>
              <a:spcBef>
                <a:spcPts val="59"/>
              </a:spcBef>
            </a:pPr>
            <a:r>
              <a:rPr sz="1050" b="1" spc="-8" dirty="0">
                <a:latin typeface="Times New Roman"/>
                <a:cs typeface="Times New Roman"/>
              </a:rPr>
              <a:t>TECHNICAL</a:t>
            </a:r>
            <a:r>
              <a:rPr sz="1050" b="1" spc="-15" dirty="0">
                <a:latin typeface="Times New Roman"/>
                <a:cs typeface="Times New Roman"/>
              </a:rPr>
              <a:t> COORDINATING </a:t>
            </a:r>
            <a:r>
              <a:rPr sz="1050" b="1" spc="-8" dirty="0">
                <a:latin typeface="Times New Roman"/>
                <a:cs typeface="Times New Roman"/>
              </a:rPr>
              <a:t>COMMITTEE</a:t>
            </a:r>
            <a:r>
              <a:rPr sz="1050" b="1" spc="-24" dirty="0">
                <a:latin typeface="Times New Roman"/>
                <a:cs typeface="Times New Roman"/>
              </a:rPr>
              <a:t> </a:t>
            </a:r>
            <a:r>
              <a:rPr sz="1050" b="1" spc="-8" dirty="0">
                <a:latin typeface="Times New Roman"/>
                <a:cs typeface="Times New Roman"/>
              </a:rPr>
              <a:t>MEMBERS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98" name="object 98"/>
          <p:cNvGrpSpPr/>
          <p:nvPr/>
        </p:nvGrpSpPr>
        <p:grpSpPr>
          <a:xfrm rot="5400000">
            <a:off x="3992811" y="3313808"/>
            <a:ext cx="587267" cy="2057996"/>
            <a:chOff x="4073652" y="4776215"/>
            <a:chExt cx="580390" cy="2033905"/>
          </a:xfrm>
        </p:grpSpPr>
        <p:sp>
          <p:nvSpPr>
            <p:cNvPr id="99" name="object 99"/>
            <p:cNvSpPr/>
            <p:nvPr/>
          </p:nvSpPr>
          <p:spPr>
            <a:xfrm>
              <a:off x="4084320" y="4787645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8546" y="2011679"/>
                  </a:lnTo>
                  <a:lnTo>
                    <a:pt x="55854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73652" y="4776215"/>
              <a:ext cx="580390" cy="2033905"/>
            </a:xfrm>
            <a:custGeom>
              <a:avLst/>
              <a:gdLst/>
              <a:ahLst/>
              <a:cxnLst/>
              <a:rect l="l" t="t" r="r" b="b"/>
              <a:pathLst>
                <a:path w="580389" h="2033904">
                  <a:moveTo>
                    <a:pt x="57530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75309" y="2033777"/>
                  </a:lnTo>
                  <a:lnTo>
                    <a:pt x="579881" y="2029205"/>
                  </a:lnTo>
                  <a:lnTo>
                    <a:pt x="579881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79881" y="11429"/>
                  </a:lnTo>
                  <a:lnTo>
                    <a:pt x="579881" y="4571"/>
                  </a:lnTo>
                  <a:lnTo>
                    <a:pt x="575309" y="0"/>
                  </a:lnTo>
                  <a:close/>
                </a:path>
                <a:path w="58038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0389" h="2033904">
                  <a:moveTo>
                    <a:pt x="557783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57783" y="2023109"/>
                  </a:lnTo>
                  <a:lnTo>
                    <a:pt x="557783" y="201167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557783" y="2023109"/>
                  </a:lnTo>
                  <a:lnTo>
                    <a:pt x="569213" y="2011679"/>
                  </a:lnTo>
                  <a:lnTo>
                    <a:pt x="579881" y="2011679"/>
                  </a:lnTo>
                  <a:lnTo>
                    <a:pt x="579881" y="22097"/>
                  </a:lnTo>
                  <a:lnTo>
                    <a:pt x="56921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2011679"/>
                  </a:moveTo>
                  <a:lnTo>
                    <a:pt x="569213" y="2011679"/>
                  </a:lnTo>
                  <a:lnTo>
                    <a:pt x="557783" y="2023109"/>
                  </a:lnTo>
                  <a:lnTo>
                    <a:pt x="579881" y="2023109"/>
                  </a:lnTo>
                  <a:lnTo>
                    <a:pt x="579881" y="2011679"/>
                  </a:lnTo>
                  <a:close/>
                </a:path>
                <a:path w="58038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778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11429"/>
                  </a:moveTo>
                  <a:lnTo>
                    <a:pt x="557783" y="11429"/>
                  </a:lnTo>
                  <a:lnTo>
                    <a:pt x="569213" y="22097"/>
                  </a:lnTo>
                  <a:lnTo>
                    <a:pt x="579881" y="22097"/>
                  </a:lnTo>
                  <a:lnTo>
                    <a:pt x="57988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1" name="object 101"/>
          <p:cNvSpPr txBox="1"/>
          <p:nvPr/>
        </p:nvSpPr>
        <p:spPr>
          <a:xfrm rot="5400000">
            <a:off x="4110013" y="3522812"/>
            <a:ext cx="346249" cy="1719387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813" marR="3925" algn="ctr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 err="1">
                <a:latin typeface="Arial" panose="020B0604020202020204" pitchFamily="34" charset="0"/>
                <a:cs typeface="Arial" panose="020B0604020202020204" pitchFamily="34" charset="0"/>
              </a:rPr>
              <a:t>DiCesare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algn="ctr">
              <a:lnSpc>
                <a:spcPts val="850"/>
              </a:lnSpc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 txBox="1"/>
          <p:nvPr/>
        </p:nvSpPr>
        <p:spPr>
          <a:xfrm rot="5400000">
            <a:off x="5014158" y="-3344714"/>
            <a:ext cx="352639" cy="73189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9813">
              <a:lnSpc>
                <a:spcPts val="2100"/>
              </a:lnSpc>
            </a:pPr>
            <a:r>
              <a:rPr sz="1854" spc="-8" dirty="0">
                <a:latin typeface="Times New Roman"/>
                <a:cs typeface="Times New Roman"/>
              </a:rPr>
              <a:t>Greenville</a:t>
            </a:r>
            <a:r>
              <a:rPr sz="1854" spc="-89" dirty="0">
                <a:latin typeface="Times New Roman"/>
                <a:cs typeface="Times New Roman"/>
              </a:rPr>
              <a:t> </a:t>
            </a:r>
            <a:r>
              <a:rPr sz="1854" dirty="0">
                <a:latin typeface="Times New Roman"/>
                <a:cs typeface="Times New Roman"/>
              </a:rPr>
              <a:t>Urban</a:t>
            </a:r>
            <a:r>
              <a:rPr sz="1854" spc="-67" dirty="0">
                <a:latin typeface="Times New Roman"/>
                <a:cs typeface="Times New Roman"/>
              </a:rPr>
              <a:t> </a:t>
            </a:r>
            <a:r>
              <a:rPr sz="1854" dirty="0">
                <a:latin typeface="Times New Roman"/>
                <a:cs typeface="Times New Roman"/>
              </a:rPr>
              <a:t>Area</a:t>
            </a:r>
            <a:r>
              <a:rPr sz="1854" spc="-59" dirty="0">
                <a:latin typeface="Times New Roman"/>
                <a:cs typeface="Times New Roman"/>
              </a:rPr>
              <a:t> </a:t>
            </a:r>
            <a:r>
              <a:rPr sz="1854" spc="-8" dirty="0">
                <a:latin typeface="Times New Roman"/>
                <a:cs typeface="Times New Roman"/>
              </a:rPr>
              <a:t>Metropolitan</a:t>
            </a:r>
            <a:r>
              <a:rPr sz="1854" spc="-78" dirty="0">
                <a:latin typeface="Times New Roman"/>
                <a:cs typeface="Times New Roman"/>
              </a:rPr>
              <a:t> </a:t>
            </a:r>
            <a:r>
              <a:rPr sz="1854" dirty="0">
                <a:latin typeface="Times New Roman"/>
                <a:cs typeface="Times New Roman"/>
              </a:rPr>
              <a:t>Planning</a:t>
            </a:r>
            <a:r>
              <a:rPr sz="1854" spc="-67" dirty="0">
                <a:latin typeface="Times New Roman"/>
                <a:cs typeface="Times New Roman"/>
              </a:rPr>
              <a:t> </a:t>
            </a:r>
            <a:r>
              <a:rPr sz="1854" spc="-8" dirty="0">
                <a:latin typeface="Times New Roman"/>
                <a:cs typeface="Times New Roman"/>
              </a:rPr>
              <a:t>Organization</a:t>
            </a:r>
            <a:endParaRPr sz="1854" dirty="0">
              <a:latin typeface="Times New Roman"/>
              <a:cs typeface="Times New Roman"/>
            </a:endParaRPr>
          </a:p>
        </p:txBody>
      </p:sp>
      <p:grpSp>
        <p:nvGrpSpPr>
          <p:cNvPr id="103" name="object 103"/>
          <p:cNvGrpSpPr/>
          <p:nvPr/>
        </p:nvGrpSpPr>
        <p:grpSpPr>
          <a:xfrm rot="5400000">
            <a:off x="8488216" y="670280"/>
            <a:ext cx="606541" cy="2061209"/>
            <a:chOff x="1453133" y="322325"/>
            <a:chExt cx="599440" cy="2037080"/>
          </a:xfrm>
        </p:grpSpPr>
        <p:sp>
          <p:nvSpPr>
            <p:cNvPr id="104" name="object 104"/>
            <p:cNvSpPr/>
            <p:nvPr/>
          </p:nvSpPr>
          <p:spPr>
            <a:xfrm>
              <a:off x="1463801" y="332993"/>
              <a:ext cx="577215" cy="2015489"/>
            </a:xfrm>
            <a:custGeom>
              <a:avLst/>
              <a:gdLst/>
              <a:ahLst/>
              <a:cxnLst/>
              <a:rect l="l" t="t" r="r" b="b"/>
              <a:pathLst>
                <a:path w="577214" h="2015489">
                  <a:moveTo>
                    <a:pt x="576834" y="0"/>
                  </a:moveTo>
                  <a:lnTo>
                    <a:pt x="0" y="0"/>
                  </a:lnTo>
                  <a:lnTo>
                    <a:pt x="0" y="2015489"/>
                  </a:lnTo>
                  <a:lnTo>
                    <a:pt x="576834" y="2015489"/>
                  </a:lnTo>
                  <a:lnTo>
                    <a:pt x="57683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object 105"/>
            <p:cNvSpPr/>
            <p:nvPr/>
          </p:nvSpPr>
          <p:spPr>
            <a:xfrm>
              <a:off x="1453133" y="322325"/>
              <a:ext cx="599440" cy="2037080"/>
            </a:xfrm>
            <a:custGeom>
              <a:avLst/>
              <a:gdLst/>
              <a:ahLst/>
              <a:cxnLst/>
              <a:rect l="l" t="t" r="r" b="b"/>
              <a:pathLst>
                <a:path w="599439" h="2037080">
                  <a:moveTo>
                    <a:pt x="593598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32253"/>
                  </a:lnTo>
                  <a:lnTo>
                    <a:pt x="4572" y="2036826"/>
                  </a:lnTo>
                  <a:lnTo>
                    <a:pt x="593598" y="2036826"/>
                  </a:lnTo>
                  <a:lnTo>
                    <a:pt x="598932" y="2032253"/>
                  </a:lnTo>
                  <a:lnTo>
                    <a:pt x="598932" y="2026158"/>
                  </a:lnTo>
                  <a:lnTo>
                    <a:pt x="22098" y="2026158"/>
                  </a:lnTo>
                  <a:lnTo>
                    <a:pt x="10668" y="2014728"/>
                  </a:lnTo>
                  <a:lnTo>
                    <a:pt x="22098" y="2014728"/>
                  </a:lnTo>
                  <a:lnTo>
                    <a:pt x="22098" y="22098"/>
                  </a:lnTo>
                  <a:lnTo>
                    <a:pt x="10668" y="22098"/>
                  </a:lnTo>
                  <a:lnTo>
                    <a:pt x="22098" y="10668"/>
                  </a:lnTo>
                  <a:lnTo>
                    <a:pt x="598932" y="10668"/>
                  </a:lnTo>
                  <a:lnTo>
                    <a:pt x="598932" y="4571"/>
                  </a:lnTo>
                  <a:lnTo>
                    <a:pt x="593598" y="0"/>
                  </a:lnTo>
                  <a:close/>
                </a:path>
                <a:path w="599439" h="2037080">
                  <a:moveTo>
                    <a:pt x="22098" y="2014728"/>
                  </a:moveTo>
                  <a:lnTo>
                    <a:pt x="10668" y="2014728"/>
                  </a:lnTo>
                  <a:lnTo>
                    <a:pt x="22098" y="2026158"/>
                  </a:lnTo>
                  <a:lnTo>
                    <a:pt x="22098" y="2014728"/>
                  </a:lnTo>
                  <a:close/>
                </a:path>
                <a:path w="599439" h="2037080">
                  <a:moveTo>
                    <a:pt x="576834" y="2014728"/>
                  </a:moveTo>
                  <a:lnTo>
                    <a:pt x="22098" y="2014728"/>
                  </a:lnTo>
                  <a:lnTo>
                    <a:pt x="22098" y="2026158"/>
                  </a:lnTo>
                  <a:lnTo>
                    <a:pt x="576834" y="2026158"/>
                  </a:lnTo>
                  <a:lnTo>
                    <a:pt x="576834" y="2014728"/>
                  </a:lnTo>
                  <a:close/>
                </a:path>
                <a:path w="599439" h="2037080">
                  <a:moveTo>
                    <a:pt x="576834" y="10668"/>
                  </a:moveTo>
                  <a:lnTo>
                    <a:pt x="576834" y="2026158"/>
                  </a:lnTo>
                  <a:lnTo>
                    <a:pt x="587501" y="2014728"/>
                  </a:lnTo>
                  <a:lnTo>
                    <a:pt x="598932" y="2014728"/>
                  </a:lnTo>
                  <a:lnTo>
                    <a:pt x="598932" y="22098"/>
                  </a:lnTo>
                  <a:lnTo>
                    <a:pt x="587502" y="22098"/>
                  </a:lnTo>
                  <a:lnTo>
                    <a:pt x="576834" y="10668"/>
                  </a:lnTo>
                  <a:close/>
                </a:path>
                <a:path w="599439" h="2037080">
                  <a:moveTo>
                    <a:pt x="598932" y="2014728"/>
                  </a:moveTo>
                  <a:lnTo>
                    <a:pt x="587501" y="2014728"/>
                  </a:lnTo>
                  <a:lnTo>
                    <a:pt x="576834" y="2026158"/>
                  </a:lnTo>
                  <a:lnTo>
                    <a:pt x="598932" y="2026158"/>
                  </a:lnTo>
                  <a:lnTo>
                    <a:pt x="598932" y="2014728"/>
                  </a:lnTo>
                  <a:close/>
                </a:path>
                <a:path w="599439" h="2037080">
                  <a:moveTo>
                    <a:pt x="22098" y="10668"/>
                  </a:moveTo>
                  <a:lnTo>
                    <a:pt x="10668" y="22098"/>
                  </a:lnTo>
                  <a:lnTo>
                    <a:pt x="22098" y="22098"/>
                  </a:lnTo>
                  <a:lnTo>
                    <a:pt x="22098" y="10668"/>
                  </a:lnTo>
                  <a:close/>
                </a:path>
                <a:path w="599439" h="2037080">
                  <a:moveTo>
                    <a:pt x="576834" y="10668"/>
                  </a:moveTo>
                  <a:lnTo>
                    <a:pt x="22098" y="10668"/>
                  </a:lnTo>
                  <a:lnTo>
                    <a:pt x="22098" y="22098"/>
                  </a:lnTo>
                  <a:lnTo>
                    <a:pt x="576834" y="22098"/>
                  </a:lnTo>
                  <a:lnTo>
                    <a:pt x="576834" y="10668"/>
                  </a:lnTo>
                  <a:close/>
                </a:path>
                <a:path w="599439" h="2037080">
                  <a:moveTo>
                    <a:pt x="598932" y="10668"/>
                  </a:moveTo>
                  <a:lnTo>
                    <a:pt x="576834" y="10668"/>
                  </a:lnTo>
                  <a:lnTo>
                    <a:pt x="587502" y="22098"/>
                  </a:lnTo>
                  <a:lnTo>
                    <a:pt x="598932" y="22098"/>
                  </a:lnTo>
                  <a:lnTo>
                    <a:pt x="598932" y="10668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6" name="object 106"/>
          <p:cNvSpPr txBox="1"/>
          <p:nvPr/>
        </p:nvSpPr>
        <p:spPr>
          <a:xfrm rot="5400000">
            <a:off x="8516170" y="772053"/>
            <a:ext cx="518412" cy="1856887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1474" algn="ctr">
              <a:lnSpc>
                <a:spcPts val="911"/>
              </a:lnSpc>
              <a:spcBef>
                <a:spcPts val="4"/>
              </a:spcBef>
            </a:pPr>
            <a:r>
              <a:rPr sz="900" b="1" dirty="0">
                <a:latin typeface="Arial" panose="020B0604020202020204" pitchFamily="34" charset="0"/>
                <a:cs typeface="Arial" panose="020B0604020202020204" pitchFamily="34" charset="0"/>
              </a:rPr>
              <a:t>Liam</a:t>
            </a:r>
            <a:r>
              <a:rPr sz="900" b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5" dirty="0">
                <a:latin typeface="Arial" panose="020B0604020202020204" pitchFamily="34" charset="0"/>
                <a:cs typeface="Arial" panose="020B0604020202020204" pitchFamily="34" charset="0"/>
              </a:rPr>
              <a:t>Hogan-</a:t>
            </a:r>
            <a:r>
              <a:rPr sz="900" b="1" spc="-8" dirty="0">
                <a:latin typeface="Arial" panose="020B0604020202020204" pitchFamily="34" charset="0"/>
                <a:cs typeface="Arial" panose="020B0604020202020204" pitchFamily="34" charset="0"/>
              </a:rPr>
              <a:t>Rivera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1474" algn="ctr">
              <a:lnSpc>
                <a:spcPct val="96600"/>
              </a:lnSpc>
              <a:spcBef>
                <a:spcPts val="1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MPO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Coordinator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Branch 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7" name="object 107"/>
          <p:cNvGrpSpPr/>
          <p:nvPr/>
        </p:nvGrpSpPr>
        <p:grpSpPr>
          <a:xfrm rot="5400000">
            <a:off x="1362528" y="2110173"/>
            <a:ext cx="616820" cy="2121605"/>
            <a:chOff x="2900933" y="7329678"/>
            <a:chExt cx="609600" cy="2096770"/>
          </a:xfrm>
        </p:grpSpPr>
        <p:sp>
          <p:nvSpPr>
            <p:cNvPr id="108" name="object 108"/>
            <p:cNvSpPr/>
            <p:nvPr/>
          </p:nvSpPr>
          <p:spPr>
            <a:xfrm>
              <a:off x="2908553" y="7338060"/>
              <a:ext cx="594360" cy="2080260"/>
            </a:xfrm>
            <a:custGeom>
              <a:avLst/>
              <a:gdLst/>
              <a:ahLst/>
              <a:cxnLst/>
              <a:rect l="l" t="t" r="r" b="b"/>
              <a:pathLst>
                <a:path w="594360" h="2080259">
                  <a:moveTo>
                    <a:pt x="594359" y="0"/>
                  </a:moveTo>
                  <a:lnTo>
                    <a:pt x="0" y="0"/>
                  </a:lnTo>
                  <a:lnTo>
                    <a:pt x="0" y="2080260"/>
                  </a:lnTo>
                  <a:lnTo>
                    <a:pt x="594359" y="2080260"/>
                  </a:lnTo>
                  <a:lnTo>
                    <a:pt x="59435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object 109"/>
            <p:cNvSpPr/>
            <p:nvPr/>
          </p:nvSpPr>
          <p:spPr>
            <a:xfrm>
              <a:off x="2900933" y="7329678"/>
              <a:ext cx="609600" cy="2096770"/>
            </a:xfrm>
            <a:custGeom>
              <a:avLst/>
              <a:gdLst/>
              <a:ahLst/>
              <a:cxnLst/>
              <a:rect l="l" t="t" r="r" b="b"/>
              <a:pathLst>
                <a:path w="609600" h="2096770">
                  <a:moveTo>
                    <a:pt x="605790" y="0"/>
                  </a:moveTo>
                  <a:lnTo>
                    <a:pt x="3809" y="0"/>
                  </a:lnTo>
                  <a:lnTo>
                    <a:pt x="0" y="3810"/>
                  </a:lnTo>
                  <a:lnTo>
                    <a:pt x="0" y="2092452"/>
                  </a:lnTo>
                  <a:lnTo>
                    <a:pt x="3809" y="2096262"/>
                  </a:lnTo>
                  <a:lnTo>
                    <a:pt x="605790" y="2096262"/>
                  </a:lnTo>
                  <a:lnTo>
                    <a:pt x="609599" y="2092452"/>
                  </a:lnTo>
                  <a:lnTo>
                    <a:pt x="609599" y="2088642"/>
                  </a:lnTo>
                  <a:lnTo>
                    <a:pt x="16001" y="2088642"/>
                  </a:lnTo>
                  <a:lnTo>
                    <a:pt x="7620" y="2080260"/>
                  </a:lnTo>
                  <a:lnTo>
                    <a:pt x="16001" y="2080260"/>
                  </a:lnTo>
                  <a:lnTo>
                    <a:pt x="16001" y="16001"/>
                  </a:lnTo>
                  <a:lnTo>
                    <a:pt x="7619" y="16001"/>
                  </a:lnTo>
                  <a:lnTo>
                    <a:pt x="16001" y="8381"/>
                  </a:lnTo>
                  <a:lnTo>
                    <a:pt x="609599" y="8381"/>
                  </a:lnTo>
                  <a:lnTo>
                    <a:pt x="609599" y="3810"/>
                  </a:lnTo>
                  <a:lnTo>
                    <a:pt x="605790" y="0"/>
                  </a:lnTo>
                  <a:close/>
                </a:path>
                <a:path w="609600" h="2096770">
                  <a:moveTo>
                    <a:pt x="16001" y="2080260"/>
                  </a:moveTo>
                  <a:lnTo>
                    <a:pt x="7620" y="2080260"/>
                  </a:lnTo>
                  <a:lnTo>
                    <a:pt x="16001" y="2088642"/>
                  </a:lnTo>
                  <a:lnTo>
                    <a:pt x="16001" y="2080260"/>
                  </a:lnTo>
                  <a:close/>
                </a:path>
                <a:path w="609600" h="2096770">
                  <a:moveTo>
                    <a:pt x="593597" y="2080260"/>
                  </a:moveTo>
                  <a:lnTo>
                    <a:pt x="16001" y="2080260"/>
                  </a:lnTo>
                  <a:lnTo>
                    <a:pt x="16001" y="2088642"/>
                  </a:lnTo>
                  <a:lnTo>
                    <a:pt x="593597" y="2088642"/>
                  </a:lnTo>
                  <a:lnTo>
                    <a:pt x="593597" y="2080260"/>
                  </a:lnTo>
                  <a:close/>
                </a:path>
                <a:path w="609600" h="2096770">
                  <a:moveTo>
                    <a:pt x="593597" y="8381"/>
                  </a:moveTo>
                  <a:lnTo>
                    <a:pt x="593597" y="2088642"/>
                  </a:lnTo>
                  <a:lnTo>
                    <a:pt x="601979" y="2080260"/>
                  </a:lnTo>
                  <a:lnTo>
                    <a:pt x="609599" y="2080260"/>
                  </a:lnTo>
                  <a:lnTo>
                    <a:pt x="609599" y="16001"/>
                  </a:lnTo>
                  <a:lnTo>
                    <a:pt x="601979" y="16001"/>
                  </a:lnTo>
                  <a:lnTo>
                    <a:pt x="593597" y="8381"/>
                  </a:lnTo>
                  <a:close/>
                </a:path>
                <a:path w="609600" h="2096770">
                  <a:moveTo>
                    <a:pt x="609599" y="2080260"/>
                  </a:moveTo>
                  <a:lnTo>
                    <a:pt x="601979" y="2080260"/>
                  </a:lnTo>
                  <a:lnTo>
                    <a:pt x="593597" y="2088642"/>
                  </a:lnTo>
                  <a:lnTo>
                    <a:pt x="609599" y="2088642"/>
                  </a:lnTo>
                  <a:lnTo>
                    <a:pt x="609599" y="2080260"/>
                  </a:lnTo>
                  <a:close/>
                </a:path>
                <a:path w="609600" h="2096770">
                  <a:moveTo>
                    <a:pt x="16001" y="8381"/>
                  </a:moveTo>
                  <a:lnTo>
                    <a:pt x="7619" y="16001"/>
                  </a:lnTo>
                  <a:lnTo>
                    <a:pt x="16001" y="16001"/>
                  </a:lnTo>
                  <a:lnTo>
                    <a:pt x="16001" y="8381"/>
                  </a:lnTo>
                  <a:close/>
                </a:path>
                <a:path w="609600" h="2096770">
                  <a:moveTo>
                    <a:pt x="593597" y="8381"/>
                  </a:moveTo>
                  <a:lnTo>
                    <a:pt x="16001" y="8381"/>
                  </a:lnTo>
                  <a:lnTo>
                    <a:pt x="16001" y="16001"/>
                  </a:lnTo>
                  <a:lnTo>
                    <a:pt x="593597" y="16001"/>
                  </a:lnTo>
                  <a:lnTo>
                    <a:pt x="593597" y="8381"/>
                  </a:lnTo>
                  <a:close/>
                </a:path>
                <a:path w="609600" h="2096770">
                  <a:moveTo>
                    <a:pt x="609599" y="8381"/>
                  </a:moveTo>
                  <a:lnTo>
                    <a:pt x="593597" y="8381"/>
                  </a:lnTo>
                  <a:lnTo>
                    <a:pt x="601979" y="16001"/>
                  </a:lnTo>
                  <a:lnTo>
                    <a:pt x="609599" y="16001"/>
                  </a:lnTo>
                  <a:lnTo>
                    <a:pt x="609599" y="8381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0" name="object 110"/>
          <p:cNvSpPr txBox="1"/>
          <p:nvPr/>
        </p:nvSpPr>
        <p:spPr>
          <a:xfrm rot="5400000">
            <a:off x="1582867" y="2364353"/>
            <a:ext cx="230832" cy="1501733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85368" marR="3925" indent="-76048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Steve Tripp,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368" marR="3925" indent="-76048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Ayden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1" name="object 111"/>
          <p:cNvGrpSpPr/>
          <p:nvPr/>
        </p:nvGrpSpPr>
        <p:grpSpPr>
          <a:xfrm rot="5400000">
            <a:off x="1364712" y="3536184"/>
            <a:ext cx="618106" cy="2126747"/>
            <a:chOff x="4312158" y="7324343"/>
            <a:chExt cx="610870" cy="2101850"/>
          </a:xfrm>
        </p:grpSpPr>
        <p:sp>
          <p:nvSpPr>
            <p:cNvPr id="112" name="object 112"/>
            <p:cNvSpPr/>
            <p:nvPr/>
          </p:nvSpPr>
          <p:spPr>
            <a:xfrm>
              <a:off x="4319778" y="7332725"/>
              <a:ext cx="594360" cy="2085975"/>
            </a:xfrm>
            <a:custGeom>
              <a:avLst/>
              <a:gdLst/>
              <a:ahLst/>
              <a:cxnLst/>
              <a:rect l="l" t="t" r="r" b="b"/>
              <a:pathLst>
                <a:path w="594360" h="2085975">
                  <a:moveTo>
                    <a:pt x="594360" y="0"/>
                  </a:moveTo>
                  <a:lnTo>
                    <a:pt x="0" y="0"/>
                  </a:lnTo>
                  <a:lnTo>
                    <a:pt x="0" y="2085594"/>
                  </a:lnTo>
                  <a:lnTo>
                    <a:pt x="594360" y="2085594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object 113"/>
            <p:cNvSpPr/>
            <p:nvPr/>
          </p:nvSpPr>
          <p:spPr>
            <a:xfrm>
              <a:off x="4312158" y="7324343"/>
              <a:ext cx="610870" cy="2101850"/>
            </a:xfrm>
            <a:custGeom>
              <a:avLst/>
              <a:gdLst/>
              <a:ahLst/>
              <a:cxnLst/>
              <a:rect l="l" t="t" r="r" b="b"/>
              <a:pathLst>
                <a:path w="610870" h="2101850">
                  <a:moveTo>
                    <a:pt x="606552" y="0"/>
                  </a:moveTo>
                  <a:lnTo>
                    <a:pt x="3810" y="0"/>
                  </a:lnTo>
                  <a:lnTo>
                    <a:pt x="0" y="3809"/>
                  </a:lnTo>
                  <a:lnTo>
                    <a:pt x="0" y="2097785"/>
                  </a:lnTo>
                  <a:lnTo>
                    <a:pt x="3810" y="2101595"/>
                  </a:lnTo>
                  <a:lnTo>
                    <a:pt x="606552" y="2101595"/>
                  </a:lnTo>
                  <a:lnTo>
                    <a:pt x="610362" y="2097785"/>
                  </a:lnTo>
                  <a:lnTo>
                    <a:pt x="610362" y="2093975"/>
                  </a:lnTo>
                  <a:lnTo>
                    <a:pt x="16002" y="2093975"/>
                  </a:lnTo>
                  <a:lnTo>
                    <a:pt x="7620" y="2085593"/>
                  </a:lnTo>
                  <a:lnTo>
                    <a:pt x="16002" y="2085593"/>
                  </a:lnTo>
                  <a:lnTo>
                    <a:pt x="16002" y="16001"/>
                  </a:lnTo>
                  <a:lnTo>
                    <a:pt x="7620" y="16001"/>
                  </a:lnTo>
                  <a:lnTo>
                    <a:pt x="16002" y="8381"/>
                  </a:lnTo>
                  <a:lnTo>
                    <a:pt x="610362" y="8381"/>
                  </a:lnTo>
                  <a:lnTo>
                    <a:pt x="610362" y="3809"/>
                  </a:lnTo>
                  <a:lnTo>
                    <a:pt x="606552" y="0"/>
                  </a:lnTo>
                  <a:close/>
                </a:path>
                <a:path w="610870" h="2101850">
                  <a:moveTo>
                    <a:pt x="16002" y="2085593"/>
                  </a:moveTo>
                  <a:lnTo>
                    <a:pt x="7620" y="2085593"/>
                  </a:lnTo>
                  <a:lnTo>
                    <a:pt x="16002" y="2093975"/>
                  </a:lnTo>
                  <a:lnTo>
                    <a:pt x="16002" y="2085593"/>
                  </a:lnTo>
                  <a:close/>
                </a:path>
                <a:path w="610870" h="2101850">
                  <a:moveTo>
                    <a:pt x="594360" y="2085593"/>
                  </a:moveTo>
                  <a:lnTo>
                    <a:pt x="16002" y="2085593"/>
                  </a:lnTo>
                  <a:lnTo>
                    <a:pt x="16002" y="2093975"/>
                  </a:lnTo>
                  <a:lnTo>
                    <a:pt x="594360" y="2093975"/>
                  </a:lnTo>
                  <a:lnTo>
                    <a:pt x="594360" y="2085593"/>
                  </a:lnTo>
                  <a:close/>
                </a:path>
                <a:path w="610870" h="2101850">
                  <a:moveTo>
                    <a:pt x="594360" y="8381"/>
                  </a:moveTo>
                  <a:lnTo>
                    <a:pt x="594360" y="2093975"/>
                  </a:lnTo>
                  <a:lnTo>
                    <a:pt x="601980" y="2085593"/>
                  </a:lnTo>
                  <a:lnTo>
                    <a:pt x="610362" y="2085593"/>
                  </a:lnTo>
                  <a:lnTo>
                    <a:pt x="610362" y="16001"/>
                  </a:lnTo>
                  <a:lnTo>
                    <a:pt x="601980" y="16001"/>
                  </a:lnTo>
                  <a:lnTo>
                    <a:pt x="594360" y="8381"/>
                  </a:lnTo>
                  <a:close/>
                </a:path>
                <a:path w="610870" h="2101850">
                  <a:moveTo>
                    <a:pt x="610362" y="2085593"/>
                  </a:moveTo>
                  <a:lnTo>
                    <a:pt x="601980" y="2085593"/>
                  </a:lnTo>
                  <a:lnTo>
                    <a:pt x="594360" y="2093975"/>
                  </a:lnTo>
                  <a:lnTo>
                    <a:pt x="610362" y="2093975"/>
                  </a:lnTo>
                  <a:lnTo>
                    <a:pt x="610362" y="2085593"/>
                  </a:lnTo>
                  <a:close/>
                </a:path>
                <a:path w="610870" h="2101850">
                  <a:moveTo>
                    <a:pt x="16002" y="8381"/>
                  </a:moveTo>
                  <a:lnTo>
                    <a:pt x="7620" y="16001"/>
                  </a:lnTo>
                  <a:lnTo>
                    <a:pt x="16002" y="16001"/>
                  </a:lnTo>
                  <a:lnTo>
                    <a:pt x="16002" y="8381"/>
                  </a:lnTo>
                  <a:close/>
                </a:path>
                <a:path w="610870" h="2101850">
                  <a:moveTo>
                    <a:pt x="594360" y="8381"/>
                  </a:moveTo>
                  <a:lnTo>
                    <a:pt x="16002" y="8381"/>
                  </a:lnTo>
                  <a:lnTo>
                    <a:pt x="16002" y="16001"/>
                  </a:lnTo>
                  <a:lnTo>
                    <a:pt x="594360" y="16001"/>
                  </a:lnTo>
                  <a:lnTo>
                    <a:pt x="594360" y="8381"/>
                  </a:lnTo>
                  <a:close/>
                </a:path>
                <a:path w="610870" h="2101850">
                  <a:moveTo>
                    <a:pt x="610362" y="8381"/>
                  </a:moveTo>
                  <a:lnTo>
                    <a:pt x="594360" y="8381"/>
                  </a:lnTo>
                  <a:lnTo>
                    <a:pt x="601980" y="16001"/>
                  </a:lnTo>
                  <a:lnTo>
                    <a:pt x="610362" y="16001"/>
                  </a:lnTo>
                  <a:lnTo>
                    <a:pt x="610362" y="8381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4" name="object 114"/>
          <p:cNvSpPr txBox="1"/>
          <p:nvPr/>
        </p:nvSpPr>
        <p:spPr>
          <a:xfrm rot="5400000">
            <a:off x="1479452" y="3771709"/>
            <a:ext cx="346249" cy="1658349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VICE CHAIR</a:t>
            </a:r>
            <a:endParaRPr lang="en-US" sz="900" b="1" i="1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Zeck,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Village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Simpson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5" name="object 115"/>
          <p:cNvGrpSpPr/>
          <p:nvPr/>
        </p:nvGrpSpPr>
        <p:grpSpPr>
          <a:xfrm rot="5400000">
            <a:off x="6306730" y="2720436"/>
            <a:ext cx="558993" cy="2059925"/>
            <a:chOff x="3502152" y="2502407"/>
            <a:chExt cx="552450" cy="2035810"/>
          </a:xfrm>
        </p:grpSpPr>
        <p:sp>
          <p:nvSpPr>
            <p:cNvPr id="116" name="object 116"/>
            <p:cNvSpPr/>
            <p:nvPr/>
          </p:nvSpPr>
          <p:spPr>
            <a:xfrm>
              <a:off x="3512820" y="2513837"/>
              <a:ext cx="531495" cy="2012950"/>
            </a:xfrm>
            <a:custGeom>
              <a:avLst/>
              <a:gdLst/>
              <a:ahLst/>
              <a:cxnLst/>
              <a:rect l="l" t="t" r="r" b="b"/>
              <a:pathLst>
                <a:path w="531495" h="2012950">
                  <a:moveTo>
                    <a:pt x="531113" y="0"/>
                  </a:moveTo>
                  <a:lnTo>
                    <a:pt x="0" y="0"/>
                  </a:lnTo>
                  <a:lnTo>
                    <a:pt x="0" y="2012442"/>
                  </a:lnTo>
                  <a:lnTo>
                    <a:pt x="531113" y="2012442"/>
                  </a:lnTo>
                  <a:lnTo>
                    <a:pt x="53111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object 117"/>
            <p:cNvSpPr/>
            <p:nvPr/>
          </p:nvSpPr>
          <p:spPr>
            <a:xfrm>
              <a:off x="3502152" y="2502407"/>
              <a:ext cx="552450" cy="2035810"/>
            </a:xfrm>
            <a:custGeom>
              <a:avLst/>
              <a:gdLst/>
              <a:ahLst/>
              <a:cxnLst/>
              <a:rect l="l" t="t" r="r" b="b"/>
              <a:pathLst>
                <a:path w="552450" h="2035810">
                  <a:moveTo>
                    <a:pt x="547877" y="0"/>
                  </a:moveTo>
                  <a:lnTo>
                    <a:pt x="4571" y="0"/>
                  </a:lnTo>
                  <a:lnTo>
                    <a:pt x="0" y="4572"/>
                  </a:lnTo>
                  <a:lnTo>
                    <a:pt x="0" y="2029968"/>
                  </a:lnTo>
                  <a:lnTo>
                    <a:pt x="4571" y="2035302"/>
                  </a:lnTo>
                  <a:lnTo>
                    <a:pt x="547877" y="2035302"/>
                  </a:lnTo>
                  <a:lnTo>
                    <a:pt x="552449" y="2029968"/>
                  </a:lnTo>
                  <a:lnTo>
                    <a:pt x="552449" y="2023872"/>
                  </a:lnTo>
                  <a:lnTo>
                    <a:pt x="22097" y="2023872"/>
                  </a:lnTo>
                  <a:lnTo>
                    <a:pt x="10667" y="2013204"/>
                  </a:lnTo>
                  <a:lnTo>
                    <a:pt x="22097" y="2013204"/>
                  </a:lnTo>
                  <a:lnTo>
                    <a:pt x="22097" y="22098"/>
                  </a:lnTo>
                  <a:lnTo>
                    <a:pt x="10667" y="22098"/>
                  </a:lnTo>
                  <a:lnTo>
                    <a:pt x="22097" y="11430"/>
                  </a:lnTo>
                  <a:lnTo>
                    <a:pt x="552449" y="11430"/>
                  </a:lnTo>
                  <a:lnTo>
                    <a:pt x="552449" y="4572"/>
                  </a:lnTo>
                  <a:lnTo>
                    <a:pt x="547877" y="0"/>
                  </a:lnTo>
                  <a:close/>
                </a:path>
                <a:path w="552450" h="2035810">
                  <a:moveTo>
                    <a:pt x="22097" y="2013204"/>
                  </a:moveTo>
                  <a:lnTo>
                    <a:pt x="10667" y="2013204"/>
                  </a:lnTo>
                  <a:lnTo>
                    <a:pt x="22097" y="2023872"/>
                  </a:lnTo>
                  <a:lnTo>
                    <a:pt x="22097" y="2013204"/>
                  </a:lnTo>
                  <a:close/>
                </a:path>
                <a:path w="552450" h="2035810">
                  <a:moveTo>
                    <a:pt x="530351" y="2013204"/>
                  </a:moveTo>
                  <a:lnTo>
                    <a:pt x="22097" y="2013204"/>
                  </a:lnTo>
                  <a:lnTo>
                    <a:pt x="22097" y="2023872"/>
                  </a:lnTo>
                  <a:lnTo>
                    <a:pt x="530351" y="2023872"/>
                  </a:lnTo>
                  <a:lnTo>
                    <a:pt x="530351" y="2013204"/>
                  </a:lnTo>
                  <a:close/>
                </a:path>
                <a:path w="552450" h="2035810">
                  <a:moveTo>
                    <a:pt x="530351" y="11430"/>
                  </a:moveTo>
                  <a:lnTo>
                    <a:pt x="530351" y="2023872"/>
                  </a:lnTo>
                  <a:lnTo>
                    <a:pt x="541781" y="2013204"/>
                  </a:lnTo>
                  <a:lnTo>
                    <a:pt x="552449" y="2013204"/>
                  </a:lnTo>
                  <a:lnTo>
                    <a:pt x="552449" y="22098"/>
                  </a:lnTo>
                  <a:lnTo>
                    <a:pt x="541781" y="22098"/>
                  </a:lnTo>
                  <a:lnTo>
                    <a:pt x="530351" y="11430"/>
                  </a:lnTo>
                  <a:close/>
                </a:path>
                <a:path w="552450" h="2035810">
                  <a:moveTo>
                    <a:pt x="552449" y="2013204"/>
                  </a:moveTo>
                  <a:lnTo>
                    <a:pt x="541781" y="2013204"/>
                  </a:lnTo>
                  <a:lnTo>
                    <a:pt x="530351" y="2023872"/>
                  </a:lnTo>
                  <a:lnTo>
                    <a:pt x="552449" y="2023872"/>
                  </a:lnTo>
                  <a:lnTo>
                    <a:pt x="552449" y="2013204"/>
                  </a:lnTo>
                  <a:close/>
                </a:path>
                <a:path w="552450" h="2035810">
                  <a:moveTo>
                    <a:pt x="22097" y="11430"/>
                  </a:moveTo>
                  <a:lnTo>
                    <a:pt x="10667" y="22098"/>
                  </a:lnTo>
                  <a:lnTo>
                    <a:pt x="22097" y="22098"/>
                  </a:lnTo>
                  <a:lnTo>
                    <a:pt x="22097" y="11430"/>
                  </a:lnTo>
                  <a:close/>
                </a:path>
                <a:path w="552450" h="2035810">
                  <a:moveTo>
                    <a:pt x="530351" y="11430"/>
                  </a:moveTo>
                  <a:lnTo>
                    <a:pt x="22097" y="11430"/>
                  </a:lnTo>
                  <a:lnTo>
                    <a:pt x="22097" y="22098"/>
                  </a:lnTo>
                  <a:lnTo>
                    <a:pt x="530351" y="22098"/>
                  </a:lnTo>
                  <a:lnTo>
                    <a:pt x="530351" y="11430"/>
                  </a:lnTo>
                  <a:close/>
                </a:path>
                <a:path w="552450" h="2035810">
                  <a:moveTo>
                    <a:pt x="552449" y="11430"/>
                  </a:moveTo>
                  <a:lnTo>
                    <a:pt x="530351" y="11430"/>
                  </a:lnTo>
                  <a:lnTo>
                    <a:pt x="541781" y="22098"/>
                  </a:lnTo>
                  <a:lnTo>
                    <a:pt x="552449" y="22098"/>
                  </a:lnTo>
                  <a:lnTo>
                    <a:pt x="552449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8" name="object 118"/>
          <p:cNvSpPr txBox="1"/>
          <p:nvPr/>
        </p:nvSpPr>
        <p:spPr>
          <a:xfrm rot="5400000">
            <a:off x="6376140" y="3269990"/>
            <a:ext cx="402995" cy="938723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19624" marR="3925" indent="-10303" algn="ctr">
              <a:lnSpc>
                <a:spcPct val="96600"/>
              </a:lnSpc>
              <a:spcBef>
                <a:spcPts val="35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Scott Howard</a:t>
            </a:r>
          </a:p>
          <a:p>
            <a:pPr marL="19624" marR="3925" indent="-10303" algn="just">
              <a:lnSpc>
                <a:spcPct val="96600"/>
              </a:lnSpc>
              <a:spcBef>
                <a:spcPts val="35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3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Manager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Ayden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9" name="object 119"/>
          <p:cNvGrpSpPr/>
          <p:nvPr/>
        </p:nvGrpSpPr>
        <p:grpSpPr>
          <a:xfrm rot="5400000">
            <a:off x="6329861" y="3320296"/>
            <a:ext cx="528152" cy="2059925"/>
            <a:chOff x="4110228" y="2494788"/>
            <a:chExt cx="521970" cy="2035810"/>
          </a:xfrm>
        </p:grpSpPr>
        <p:sp>
          <p:nvSpPr>
            <p:cNvPr id="120" name="object 120"/>
            <p:cNvSpPr/>
            <p:nvPr/>
          </p:nvSpPr>
          <p:spPr>
            <a:xfrm>
              <a:off x="4120896" y="2506218"/>
              <a:ext cx="501015" cy="2013585"/>
            </a:xfrm>
            <a:custGeom>
              <a:avLst/>
              <a:gdLst/>
              <a:ahLst/>
              <a:cxnLst/>
              <a:rect l="l" t="t" r="r" b="b"/>
              <a:pathLst>
                <a:path w="501014" h="2013585">
                  <a:moveTo>
                    <a:pt x="500634" y="0"/>
                  </a:moveTo>
                  <a:lnTo>
                    <a:pt x="0" y="0"/>
                  </a:lnTo>
                  <a:lnTo>
                    <a:pt x="0" y="2013203"/>
                  </a:lnTo>
                  <a:lnTo>
                    <a:pt x="500634" y="2013203"/>
                  </a:lnTo>
                  <a:lnTo>
                    <a:pt x="50063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object 121"/>
            <p:cNvSpPr/>
            <p:nvPr/>
          </p:nvSpPr>
          <p:spPr>
            <a:xfrm>
              <a:off x="4110228" y="2494788"/>
              <a:ext cx="521970" cy="2035810"/>
            </a:xfrm>
            <a:custGeom>
              <a:avLst/>
              <a:gdLst/>
              <a:ahLst/>
              <a:cxnLst/>
              <a:rect l="l" t="t" r="r" b="b"/>
              <a:pathLst>
                <a:path w="521970" h="2035810">
                  <a:moveTo>
                    <a:pt x="517397" y="0"/>
                  </a:moveTo>
                  <a:lnTo>
                    <a:pt x="4571" y="0"/>
                  </a:lnTo>
                  <a:lnTo>
                    <a:pt x="0" y="5333"/>
                  </a:lnTo>
                  <a:lnTo>
                    <a:pt x="0" y="2030729"/>
                  </a:lnTo>
                  <a:lnTo>
                    <a:pt x="4571" y="2035301"/>
                  </a:lnTo>
                  <a:lnTo>
                    <a:pt x="517397" y="2035301"/>
                  </a:lnTo>
                  <a:lnTo>
                    <a:pt x="521969" y="2030729"/>
                  </a:lnTo>
                  <a:lnTo>
                    <a:pt x="521969" y="2024633"/>
                  </a:lnTo>
                  <a:lnTo>
                    <a:pt x="22097" y="2024633"/>
                  </a:lnTo>
                  <a:lnTo>
                    <a:pt x="10667" y="2013203"/>
                  </a:lnTo>
                  <a:lnTo>
                    <a:pt x="22097" y="2013203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21969" y="11429"/>
                  </a:lnTo>
                  <a:lnTo>
                    <a:pt x="521969" y="5333"/>
                  </a:lnTo>
                  <a:lnTo>
                    <a:pt x="517397" y="0"/>
                  </a:lnTo>
                  <a:close/>
                </a:path>
                <a:path w="521970" h="2035810">
                  <a:moveTo>
                    <a:pt x="22097" y="2013203"/>
                  </a:moveTo>
                  <a:lnTo>
                    <a:pt x="10667" y="2013203"/>
                  </a:lnTo>
                  <a:lnTo>
                    <a:pt x="22097" y="2024633"/>
                  </a:lnTo>
                  <a:lnTo>
                    <a:pt x="22097" y="2013203"/>
                  </a:lnTo>
                  <a:close/>
                </a:path>
                <a:path w="521970" h="2035810">
                  <a:moveTo>
                    <a:pt x="499871" y="2013203"/>
                  </a:moveTo>
                  <a:lnTo>
                    <a:pt x="22097" y="2013203"/>
                  </a:lnTo>
                  <a:lnTo>
                    <a:pt x="22097" y="2024633"/>
                  </a:lnTo>
                  <a:lnTo>
                    <a:pt x="499871" y="2024633"/>
                  </a:lnTo>
                  <a:lnTo>
                    <a:pt x="499871" y="2013203"/>
                  </a:lnTo>
                  <a:close/>
                </a:path>
                <a:path w="521970" h="2035810">
                  <a:moveTo>
                    <a:pt x="499871" y="11429"/>
                  </a:moveTo>
                  <a:lnTo>
                    <a:pt x="499871" y="2024633"/>
                  </a:lnTo>
                  <a:lnTo>
                    <a:pt x="511301" y="2013203"/>
                  </a:lnTo>
                  <a:lnTo>
                    <a:pt x="521969" y="2013203"/>
                  </a:lnTo>
                  <a:lnTo>
                    <a:pt x="521969" y="22097"/>
                  </a:lnTo>
                  <a:lnTo>
                    <a:pt x="511302" y="22097"/>
                  </a:lnTo>
                  <a:lnTo>
                    <a:pt x="499871" y="11429"/>
                  </a:lnTo>
                  <a:close/>
                </a:path>
                <a:path w="521970" h="2035810">
                  <a:moveTo>
                    <a:pt x="521969" y="2013203"/>
                  </a:moveTo>
                  <a:lnTo>
                    <a:pt x="511301" y="2013203"/>
                  </a:lnTo>
                  <a:lnTo>
                    <a:pt x="499871" y="2024633"/>
                  </a:lnTo>
                  <a:lnTo>
                    <a:pt x="521969" y="2024633"/>
                  </a:lnTo>
                  <a:lnTo>
                    <a:pt x="521969" y="2013203"/>
                  </a:lnTo>
                  <a:close/>
                </a:path>
                <a:path w="521970" h="2035810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21970" h="2035810">
                  <a:moveTo>
                    <a:pt x="499871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99871" y="22097"/>
                  </a:lnTo>
                  <a:lnTo>
                    <a:pt x="499871" y="11429"/>
                  </a:lnTo>
                  <a:close/>
                </a:path>
                <a:path w="521970" h="2035810">
                  <a:moveTo>
                    <a:pt x="521969" y="11429"/>
                  </a:moveTo>
                  <a:lnTo>
                    <a:pt x="499871" y="11429"/>
                  </a:lnTo>
                  <a:lnTo>
                    <a:pt x="511302" y="22097"/>
                  </a:lnTo>
                  <a:lnTo>
                    <a:pt x="521969" y="22097"/>
                  </a:lnTo>
                  <a:lnTo>
                    <a:pt x="521969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2" name="object 122"/>
          <p:cNvSpPr txBox="1"/>
          <p:nvPr/>
        </p:nvSpPr>
        <p:spPr>
          <a:xfrm rot="5400000">
            <a:off x="6406168" y="3401076"/>
            <a:ext cx="333425" cy="1889013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813" marR="3925" indent="395443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Stephen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Smith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427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Ayden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3" name="object 123"/>
          <p:cNvGrpSpPr/>
          <p:nvPr/>
        </p:nvGrpSpPr>
        <p:grpSpPr>
          <a:xfrm rot="5400000">
            <a:off x="6293554" y="3969177"/>
            <a:ext cx="587267" cy="2057996"/>
            <a:chOff x="4721352" y="2502407"/>
            <a:chExt cx="580390" cy="2033905"/>
          </a:xfrm>
        </p:grpSpPr>
        <p:sp>
          <p:nvSpPr>
            <p:cNvPr id="124" name="object 124"/>
            <p:cNvSpPr/>
            <p:nvPr/>
          </p:nvSpPr>
          <p:spPr>
            <a:xfrm>
              <a:off x="4732020" y="2513837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6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58546" y="2011680"/>
                  </a:lnTo>
                  <a:lnTo>
                    <a:pt x="55854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object 125"/>
            <p:cNvSpPr/>
            <p:nvPr/>
          </p:nvSpPr>
          <p:spPr>
            <a:xfrm>
              <a:off x="4721352" y="2502407"/>
              <a:ext cx="580390" cy="2033905"/>
            </a:xfrm>
            <a:custGeom>
              <a:avLst/>
              <a:gdLst/>
              <a:ahLst/>
              <a:cxnLst/>
              <a:rect l="l" t="t" r="r" b="b"/>
              <a:pathLst>
                <a:path w="580389" h="2033904">
                  <a:moveTo>
                    <a:pt x="575309" y="0"/>
                  </a:moveTo>
                  <a:lnTo>
                    <a:pt x="4571" y="0"/>
                  </a:lnTo>
                  <a:lnTo>
                    <a:pt x="0" y="4572"/>
                  </a:lnTo>
                  <a:lnTo>
                    <a:pt x="0" y="2029206"/>
                  </a:lnTo>
                  <a:lnTo>
                    <a:pt x="4571" y="2033778"/>
                  </a:lnTo>
                  <a:lnTo>
                    <a:pt x="575309" y="2033778"/>
                  </a:lnTo>
                  <a:lnTo>
                    <a:pt x="579881" y="2029206"/>
                  </a:lnTo>
                  <a:lnTo>
                    <a:pt x="579881" y="2023110"/>
                  </a:lnTo>
                  <a:lnTo>
                    <a:pt x="22097" y="2023110"/>
                  </a:lnTo>
                  <a:lnTo>
                    <a:pt x="10667" y="2011680"/>
                  </a:lnTo>
                  <a:lnTo>
                    <a:pt x="22097" y="2011680"/>
                  </a:lnTo>
                  <a:lnTo>
                    <a:pt x="22097" y="22098"/>
                  </a:lnTo>
                  <a:lnTo>
                    <a:pt x="10667" y="22098"/>
                  </a:lnTo>
                  <a:lnTo>
                    <a:pt x="22097" y="11430"/>
                  </a:lnTo>
                  <a:lnTo>
                    <a:pt x="579881" y="11430"/>
                  </a:lnTo>
                  <a:lnTo>
                    <a:pt x="579881" y="4572"/>
                  </a:lnTo>
                  <a:lnTo>
                    <a:pt x="575309" y="0"/>
                  </a:lnTo>
                  <a:close/>
                </a:path>
                <a:path w="580389" h="2033904">
                  <a:moveTo>
                    <a:pt x="22097" y="2011680"/>
                  </a:moveTo>
                  <a:lnTo>
                    <a:pt x="10667" y="2011680"/>
                  </a:lnTo>
                  <a:lnTo>
                    <a:pt x="22097" y="2023110"/>
                  </a:lnTo>
                  <a:lnTo>
                    <a:pt x="22097" y="2011680"/>
                  </a:lnTo>
                  <a:close/>
                </a:path>
                <a:path w="580389" h="2033904">
                  <a:moveTo>
                    <a:pt x="557783" y="2011680"/>
                  </a:moveTo>
                  <a:lnTo>
                    <a:pt x="22097" y="2011680"/>
                  </a:lnTo>
                  <a:lnTo>
                    <a:pt x="22097" y="2023110"/>
                  </a:lnTo>
                  <a:lnTo>
                    <a:pt x="557783" y="2023110"/>
                  </a:lnTo>
                  <a:lnTo>
                    <a:pt x="557783" y="2011680"/>
                  </a:lnTo>
                  <a:close/>
                </a:path>
                <a:path w="580389" h="2033904">
                  <a:moveTo>
                    <a:pt x="557783" y="11430"/>
                  </a:moveTo>
                  <a:lnTo>
                    <a:pt x="557783" y="2023110"/>
                  </a:lnTo>
                  <a:lnTo>
                    <a:pt x="569213" y="2011680"/>
                  </a:lnTo>
                  <a:lnTo>
                    <a:pt x="579881" y="2011680"/>
                  </a:lnTo>
                  <a:lnTo>
                    <a:pt x="579881" y="22098"/>
                  </a:lnTo>
                  <a:lnTo>
                    <a:pt x="569213" y="22098"/>
                  </a:lnTo>
                  <a:lnTo>
                    <a:pt x="557783" y="11430"/>
                  </a:lnTo>
                  <a:close/>
                </a:path>
                <a:path w="580389" h="2033904">
                  <a:moveTo>
                    <a:pt x="579881" y="2011680"/>
                  </a:moveTo>
                  <a:lnTo>
                    <a:pt x="569213" y="2011680"/>
                  </a:lnTo>
                  <a:lnTo>
                    <a:pt x="557783" y="2023110"/>
                  </a:lnTo>
                  <a:lnTo>
                    <a:pt x="579881" y="2023110"/>
                  </a:lnTo>
                  <a:lnTo>
                    <a:pt x="579881" y="2011680"/>
                  </a:lnTo>
                  <a:close/>
                </a:path>
                <a:path w="580389" h="2033904">
                  <a:moveTo>
                    <a:pt x="22097" y="11430"/>
                  </a:moveTo>
                  <a:lnTo>
                    <a:pt x="10667" y="22098"/>
                  </a:lnTo>
                  <a:lnTo>
                    <a:pt x="22097" y="22098"/>
                  </a:lnTo>
                  <a:lnTo>
                    <a:pt x="22097" y="11430"/>
                  </a:lnTo>
                  <a:close/>
                </a:path>
                <a:path w="580389" h="2033904">
                  <a:moveTo>
                    <a:pt x="557783" y="11430"/>
                  </a:moveTo>
                  <a:lnTo>
                    <a:pt x="22097" y="11430"/>
                  </a:lnTo>
                  <a:lnTo>
                    <a:pt x="22097" y="22098"/>
                  </a:lnTo>
                  <a:lnTo>
                    <a:pt x="557783" y="22098"/>
                  </a:lnTo>
                  <a:lnTo>
                    <a:pt x="557783" y="11430"/>
                  </a:lnTo>
                  <a:close/>
                </a:path>
                <a:path w="580389" h="2033904">
                  <a:moveTo>
                    <a:pt x="579881" y="11430"/>
                  </a:moveTo>
                  <a:lnTo>
                    <a:pt x="557783" y="11430"/>
                  </a:lnTo>
                  <a:lnTo>
                    <a:pt x="569213" y="22098"/>
                  </a:lnTo>
                  <a:lnTo>
                    <a:pt x="579881" y="22098"/>
                  </a:lnTo>
                  <a:lnTo>
                    <a:pt x="579881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6" name="object 126"/>
          <p:cNvSpPr txBox="1"/>
          <p:nvPr/>
        </p:nvSpPr>
        <p:spPr>
          <a:xfrm rot="5400000">
            <a:off x="6417952" y="4448511"/>
            <a:ext cx="333425" cy="1098711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45227" marR="112844" algn="ctr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Zeck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Village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Simpson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7" name="object 127"/>
          <p:cNvGrpSpPr/>
          <p:nvPr/>
        </p:nvGrpSpPr>
        <p:grpSpPr>
          <a:xfrm rot="5400000">
            <a:off x="8385732" y="5272599"/>
            <a:ext cx="818573" cy="2069562"/>
            <a:chOff x="5900928" y="314706"/>
            <a:chExt cx="808990" cy="2045335"/>
          </a:xfrm>
        </p:grpSpPr>
        <p:sp>
          <p:nvSpPr>
            <p:cNvPr id="128" name="object 128"/>
            <p:cNvSpPr/>
            <p:nvPr/>
          </p:nvSpPr>
          <p:spPr>
            <a:xfrm>
              <a:off x="6396228" y="326136"/>
              <a:ext cx="302895" cy="2011680"/>
            </a:xfrm>
            <a:custGeom>
              <a:avLst/>
              <a:gdLst/>
              <a:ahLst/>
              <a:cxnLst/>
              <a:rect l="l" t="t" r="r" b="b"/>
              <a:pathLst>
                <a:path w="302895" h="2011680">
                  <a:moveTo>
                    <a:pt x="302514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302514" y="2011679"/>
                  </a:lnTo>
                  <a:lnTo>
                    <a:pt x="30251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385560" y="314706"/>
              <a:ext cx="323850" cy="2033905"/>
            </a:xfrm>
            <a:custGeom>
              <a:avLst/>
              <a:gdLst/>
              <a:ahLst/>
              <a:cxnLst/>
              <a:rect l="l" t="t" r="r" b="b"/>
              <a:pathLst>
                <a:path w="323850" h="2033905">
                  <a:moveTo>
                    <a:pt x="319277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319277" y="2033777"/>
                  </a:lnTo>
                  <a:lnTo>
                    <a:pt x="323849" y="2029205"/>
                  </a:lnTo>
                  <a:lnTo>
                    <a:pt x="323849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323849" y="11429"/>
                  </a:lnTo>
                  <a:lnTo>
                    <a:pt x="323849" y="4571"/>
                  </a:lnTo>
                  <a:lnTo>
                    <a:pt x="319277" y="0"/>
                  </a:lnTo>
                  <a:close/>
                </a:path>
                <a:path w="323850" h="2033905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323850" h="2033905">
                  <a:moveTo>
                    <a:pt x="301751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301751" y="2023109"/>
                  </a:lnTo>
                  <a:lnTo>
                    <a:pt x="301751" y="2011679"/>
                  </a:lnTo>
                  <a:close/>
                </a:path>
                <a:path w="323850" h="2033905">
                  <a:moveTo>
                    <a:pt x="301751" y="11429"/>
                  </a:moveTo>
                  <a:lnTo>
                    <a:pt x="301751" y="2023109"/>
                  </a:lnTo>
                  <a:lnTo>
                    <a:pt x="313181" y="2011679"/>
                  </a:lnTo>
                  <a:lnTo>
                    <a:pt x="323849" y="2011679"/>
                  </a:lnTo>
                  <a:lnTo>
                    <a:pt x="323849" y="22097"/>
                  </a:lnTo>
                  <a:lnTo>
                    <a:pt x="313181" y="22097"/>
                  </a:lnTo>
                  <a:lnTo>
                    <a:pt x="301751" y="11429"/>
                  </a:lnTo>
                  <a:close/>
                </a:path>
                <a:path w="323850" h="2033905">
                  <a:moveTo>
                    <a:pt x="323849" y="2011679"/>
                  </a:moveTo>
                  <a:lnTo>
                    <a:pt x="313181" y="2011679"/>
                  </a:lnTo>
                  <a:lnTo>
                    <a:pt x="301751" y="2023109"/>
                  </a:lnTo>
                  <a:lnTo>
                    <a:pt x="323849" y="2023109"/>
                  </a:lnTo>
                  <a:lnTo>
                    <a:pt x="323849" y="2011679"/>
                  </a:lnTo>
                  <a:close/>
                </a:path>
                <a:path w="323850" h="2033905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323850" h="2033905">
                  <a:moveTo>
                    <a:pt x="301751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301751" y="22097"/>
                  </a:lnTo>
                  <a:lnTo>
                    <a:pt x="301751" y="11429"/>
                  </a:lnTo>
                  <a:close/>
                </a:path>
                <a:path w="323850" h="2033905">
                  <a:moveTo>
                    <a:pt x="323849" y="11429"/>
                  </a:moveTo>
                  <a:lnTo>
                    <a:pt x="301751" y="11429"/>
                  </a:lnTo>
                  <a:lnTo>
                    <a:pt x="313181" y="22097"/>
                  </a:lnTo>
                  <a:lnTo>
                    <a:pt x="323849" y="22097"/>
                  </a:lnTo>
                  <a:lnTo>
                    <a:pt x="323849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911596" y="333756"/>
              <a:ext cx="421640" cy="2015489"/>
            </a:xfrm>
            <a:custGeom>
              <a:avLst/>
              <a:gdLst/>
              <a:ahLst/>
              <a:cxnLst/>
              <a:rect l="l" t="t" r="r" b="b"/>
              <a:pathLst>
                <a:path w="421639" h="2015489">
                  <a:moveTo>
                    <a:pt x="421386" y="0"/>
                  </a:moveTo>
                  <a:lnTo>
                    <a:pt x="0" y="0"/>
                  </a:lnTo>
                  <a:lnTo>
                    <a:pt x="0" y="2015490"/>
                  </a:lnTo>
                  <a:lnTo>
                    <a:pt x="421386" y="2015490"/>
                  </a:lnTo>
                  <a:lnTo>
                    <a:pt x="42138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900928" y="322326"/>
              <a:ext cx="443865" cy="2037714"/>
            </a:xfrm>
            <a:custGeom>
              <a:avLst/>
              <a:gdLst/>
              <a:ahLst/>
              <a:cxnLst/>
              <a:rect l="l" t="t" r="r" b="b"/>
              <a:pathLst>
                <a:path w="443864" h="2037714">
                  <a:moveTo>
                    <a:pt x="43814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33015"/>
                  </a:lnTo>
                  <a:lnTo>
                    <a:pt x="4571" y="2037587"/>
                  </a:lnTo>
                  <a:lnTo>
                    <a:pt x="438149" y="2037587"/>
                  </a:lnTo>
                  <a:lnTo>
                    <a:pt x="443483" y="2033015"/>
                  </a:lnTo>
                  <a:lnTo>
                    <a:pt x="443483" y="2026919"/>
                  </a:lnTo>
                  <a:lnTo>
                    <a:pt x="22097" y="2026919"/>
                  </a:lnTo>
                  <a:lnTo>
                    <a:pt x="10667" y="2015489"/>
                  </a:lnTo>
                  <a:lnTo>
                    <a:pt x="22097" y="201548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443483" y="11429"/>
                  </a:lnTo>
                  <a:lnTo>
                    <a:pt x="443483" y="4571"/>
                  </a:lnTo>
                  <a:lnTo>
                    <a:pt x="438149" y="0"/>
                  </a:lnTo>
                  <a:close/>
                </a:path>
                <a:path w="443864" h="2037714">
                  <a:moveTo>
                    <a:pt x="22097" y="2015489"/>
                  </a:moveTo>
                  <a:lnTo>
                    <a:pt x="10667" y="2015489"/>
                  </a:lnTo>
                  <a:lnTo>
                    <a:pt x="22097" y="2026919"/>
                  </a:lnTo>
                  <a:lnTo>
                    <a:pt x="22097" y="2015489"/>
                  </a:lnTo>
                  <a:close/>
                </a:path>
                <a:path w="443864" h="2037714">
                  <a:moveTo>
                    <a:pt x="420623" y="2015489"/>
                  </a:moveTo>
                  <a:lnTo>
                    <a:pt x="22097" y="2015489"/>
                  </a:lnTo>
                  <a:lnTo>
                    <a:pt x="22097" y="2026919"/>
                  </a:lnTo>
                  <a:lnTo>
                    <a:pt x="420623" y="2026919"/>
                  </a:lnTo>
                  <a:lnTo>
                    <a:pt x="420623" y="2015489"/>
                  </a:lnTo>
                  <a:close/>
                </a:path>
                <a:path w="443864" h="2037714">
                  <a:moveTo>
                    <a:pt x="420623" y="11429"/>
                  </a:moveTo>
                  <a:lnTo>
                    <a:pt x="420623" y="2026919"/>
                  </a:lnTo>
                  <a:lnTo>
                    <a:pt x="432053" y="2015489"/>
                  </a:lnTo>
                  <a:lnTo>
                    <a:pt x="443483" y="2015489"/>
                  </a:lnTo>
                  <a:lnTo>
                    <a:pt x="443483" y="22097"/>
                  </a:lnTo>
                  <a:lnTo>
                    <a:pt x="432053" y="22097"/>
                  </a:lnTo>
                  <a:lnTo>
                    <a:pt x="420623" y="11429"/>
                  </a:lnTo>
                  <a:close/>
                </a:path>
                <a:path w="443864" h="2037714">
                  <a:moveTo>
                    <a:pt x="443483" y="2015489"/>
                  </a:moveTo>
                  <a:lnTo>
                    <a:pt x="432053" y="2015489"/>
                  </a:lnTo>
                  <a:lnTo>
                    <a:pt x="420623" y="2026919"/>
                  </a:lnTo>
                  <a:lnTo>
                    <a:pt x="443483" y="2026919"/>
                  </a:lnTo>
                  <a:lnTo>
                    <a:pt x="443483" y="2015489"/>
                  </a:lnTo>
                  <a:close/>
                </a:path>
                <a:path w="443864" h="203771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443864" h="2037714">
                  <a:moveTo>
                    <a:pt x="42062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20623" y="22097"/>
                  </a:lnTo>
                  <a:lnTo>
                    <a:pt x="420623" y="11429"/>
                  </a:lnTo>
                  <a:close/>
                </a:path>
                <a:path w="443864" h="2037714">
                  <a:moveTo>
                    <a:pt x="443483" y="11429"/>
                  </a:moveTo>
                  <a:lnTo>
                    <a:pt x="420623" y="11429"/>
                  </a:lnTo>
                  <a:lnTo>
                    <a:pt x="432053" y="22097"/>
                  </a:lnTo>
                  <a:lnTo>
                    <a:pt x="443483" y="22097"/>
                  </a:lnTo>
                  <a:lnTo>
                    <a:pt x="443483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2" name="object 132"/>
          <p:cNvSpPr txBox="1"/>
          <p:nvPr/>
        </p:nvSpPr>
        <p:spPr>
          <a:xfrm rot="5400000">
            <a:off x="8636618" y="5634016"/>
            <a:ext cx="230832" cy="1856243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73682" marR="134923" algn="ctr">
              <a:lnSpc>
                <a:spcPts val="850"/>
              </a:lnSpc>
              <a:spcBef>
                <a:spcPts val="541"/>
              </a:spcBef>
            </a:pP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(non-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voting)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Singleton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Mid-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RPO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3" name="object 133"/>
          <p:cNvGrpSpPr/>
          <p:nvPr/>
        </p:nvGrpSpPr>
        <p:grpSpPr>
          <a:xfrm rot="5400000">
            <a:off x="1364712" y="2821444"/>
            <a:ext cx="618106" cy="2126747"/>
            <a:chOff x="3605784" y="7324343"/>
            <a:chExt cx="610870" cy="2101850"/>
          </a:xfrm>
        </p:grpSpPr>
        <p:sp>
          <p:nvSpPr>
            <p:cNvPr id="134" name="object 134"/>
            <p:cNvSpPr/>
            <p:nvPr/>
          </p:nvSpPr>
          <p:spPr>
            <a:xfrm>
              <a:off x="3613404" y="7331963"/>
              <a:ext cx="594360" cy="2086610"/>
            </a:xfrm>
            <a:custGeom>
              <a:avLst/>
              <a:gdLst/>
              <a:ahLst/>
              <a:cxnLst/>
              <a:rect l="l" t="t" r="r" b="b"/>
              <a:pathLst>
                <a:path w="594360" h="2086609">
                  <a:moveTo>
                    <a:pt x="594360" y="0"/>
                  </a:moveTo>
                  <a:lnTo>
                    <a:pt x="0" y="0"/>
                  </a:lnTo>
                  <a:lnTo>
                    <a:pt x="0" y="2086356"/>
                  </a:lnTo>
                  <a:lnTo>
                    <a:pt x="594360" y="2086356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object 135"/>
            <p:cNvSpPr/>
            <p:nvPr/>
          </p:nvSpPr>
          <p:spPr>
            <a:xfrm>
              <a:off x="3605784" y="7324343"/>
              <a:ext cx="610870" cy="2101850"/>
            </a:xfrm>
            <a:custGeom>
              <a:avLst/>
              <a:gdLst/>
              <a:ahLst/>
              <a:cxnLst/>
              <a:rect l="l" t="t" r="r" b="b"/>
              <a:pathLst>
                <a:path w="610870" h="2101850">
                  <a:moveTo>
                    <a:pt x="606552" y="0"/>
                  </a:moveTo>
                  <a:lnTo>
                    <a:pt x="3810" y="0"/>
                  </a:lnTo>
                  <a:lnTo>
                    <a:pt x="0" y="3047"/>
                  </a:lnTo>
                  <a:lnTo>
                    <a:pt x="0" y="2097785"/>
                  </a:lnTo>
                  <a:lnTo>
                    <a:pt x="3810" y="2101595"/>
                  </a:lnTo>
                  <a:lnTo>
                    <a:pt x="606552" y="2101595"/>
                  </a:lnTo>
                  <a:lnTo>
                    <a:pt x="610362" y="2097785"/>
                  </a:lnTo>
                  <a:lnTo>
                    <a:pt x="610362" y="2093975"/>
                  </a:lnTo>
                  <a:lnTo>
                    <a:pt x="16002" y="2093975"/>
                  </a:lnTo>
                  <a:lnTo>
                    <a:pt x="7620" y="2085594"/>
                  </a:lnTo>
                  <a:lnTo>
                    <a:pt x="16002" y="2085594"/>
                  </a:lnTo>
                  <a:lnTo>
                    <a:pt x="16002" y="15239"/>
                  </a:lnTo>
                  <a:lnTo>
                    <a:pt x="7620" y="15239"/>
                  </a:lnTo>
                  <a:lnTo>
                    <a:pt x="16002" y="7619"/>
                  </a:lnTo>
                  <a:lnTo>
                    <a:pt x="610362" y="7619"/>
                  </a:lnTo>
                  <a:lnTo>
                    <a:pt x="610362" y="3047"/>
                  </a:lnTo>
                  <a:lnTo>
                    <a:pt x="606552" y="0"/>
                  </a:lnTo>
                  <a:close/>
                </a:path>
                <a:path w="610870" h="2101850">
                  <a:moveTo>
                    <a:pt x="16002" y="2085594"/>
                  </a:moveTo>
                  <a:lnTo>
                    <a:pt x="7620" y="2085594"/>
                  </a:lnTo>
                  <a:lnTo>
                    <a:pt x="16002" y="2093975"/>
                  </a:lnTo>
                  <a:lnTo>
                    <a:pt x="16002" y="2085594"/>
                  </a:lnTo>
                  <a:close/>
                </a:path>
                <a:path w="610870" h="2101850">
                  <a:moveTo>
                    <a:pt x="594360" y="2085594"/>
                  </a:moveTo>
                  <a:lnTo>
                    <a:pt x="16002" y="2085594"/>
                  </a:lnTo>
                  <a:lnTo>
                    <a:pt x="16002" y="2093975"/>
                  </a:lnTo>
                  <a:lnTo>
                    <a:pt x="594360" y="2093975"/>
                  </a:lnTo>
                  <a:lnTo>
                    <a:pt x="594360" y="2085594"/>
                  </a:lnTo>
                  <a:close/>
                </a:path>
                <a:path w="610870" h="2101850">
                  <a:moveTo>
                    <a:pt x="594360" y="7619"/>
                  </a:moveTo>
                  <a:lnTo>
                    <a:pt x="594360" y="2093975"/>
                  </a:lnTo>
                  <a:lnTo>
                    <a:pt x="601979" y="2085594"/>
                  </a:lnTo>
                  <a:lnTo>
                    <a:pt x="610362" y="2085593"/>
                  </a:lnTo>
                  <a:lnTo>
                    <a:pt x="610362" y="15239"/>
                  </a:lnTo>
                  <a:lnTo>
                    <a:pt x="601980" y="15239"/>
                  </a:lnTo>
                  <a:lnTo>
                    <a:pt x="594360" y="7619"/>
                  </a:lnTo>
                  <a:close/>
                </a:path>
                <a:path w="610870" h="2101850">
                  <a:moveTo>
                    <a:pt x="610362" y="2085593"/>
                  </a:moveTo>
                  <a:lnTo>
                    <a:pt x="601979" y="2085594"/>
                  </a:lnTo>
                  <a:lnTo>
                    <a:pt x="594360" y="2093975"/>
                  </a:lnTo>
                  <a:lnTo>
                    <a:pt x="610362" y="2093975"/>
                  </a:lnTo>
                  <a:lnTo>
                    <a:pt x="610362" y="2085593"/>
                  </a:lnTo>
                  <a:close/>
                </a:path>
                <a:path w="610870" h="2101850">
                  <a:moveTo>
                    <a:pt x="16002" y="7619"/>
                  </a:moveTo>
                  <a:lnTo>
                    <a:pt x="7620" y="15239"/>
                  </a:lnTo>
                  <a:lnTo>
                    <a:pt x="16002" y="15239"/>
                  </a:lnTo>
                  <a:lnTo>
                    <a:pt x="16002" y="7619"/>
                  </a:lnTo>
                  <a:close/>
                </a:path>
                <a:path w="610870" h="2101850">
                  <a:moveTo>
                    <a:pt x="594360" y="7619"/>
                  </a:moveTo>
                  <a:lnTo>
                    <a:pt x="16002" y="7619"/>
                  </a:lnTo>
                  <a:lnTo>
                    <a:pt x="16002" y="15239"/>
                  </a:lnTo>
                  <a:lnTo>
                    <a:pt x="594360" y="15239"/>
                  </a:lnTo>
                  <a:lnTo>
                    <a:pt x="594360" y="7619"/>
                  </a:lnTo>
                  <a:close/>
                </a:path>
                <a:path w="610870" h="2101850">
                  <a:moveTo>
                    <a:pt x="610362" y="7619"/>
                  </a:moveTo>
                  <a:lnTo>
                    <a:pt x="594360" y="7619"/>
                  </a:lnTo>
                  <a:lnTo>
                    <a:pt x="601980" y="15239"/>
                  </a:lnTo>
                  <a:lnTo>
                    <a:pt x="610362" y="15239"/>
                  </a:lnTo>
                  <a:lnTo>
                    <a:pt x="610362" y="761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6" name="object 136"/>
          <p:cNvSpPr txBox="1"/>
          <p:nvPr/>
        </p:nvSpPr>
        <p:spPr>
          <a:xfrm rot="5400000">
            <a:off x="1463475" y="3184878"/>
            <a:ext cx="420628" cy="1452741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179079" marR="173190" indent="981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Ricky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Hines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62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ALTERNATE: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Tony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Moore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7" name="object 137"/>
          <p:cNvGrpSpPr/>
          <p:nvPr/>
        </p:nvGrpSpPr>
        <p:grpSpPr>
          <a:xfrm rot="5400000">
            <a:off x="1376151" y="1397232"/>
            <a:ext cx="618106" cy="2125461"/>
            <a:chOff x="2197607" y="7313676"/>
            <a:chExt cx="610870" cy="2100580"/>
          </a:xfrm>
        </p:grpSpPr>
        <p:sp>
          <p:nvSpPr>
            <p:cNvPr id="138" name="object 138"/>
            <p:cNvSpPr/>
            <p:nvPr/>
          </p:nvSpPr>
          <p:spPr>
            <a:xfrm>
              <a:off x="2205227" y="7322058"/>
              <a:ext cx="594360" cy="2084070"/>
            </a:xfrm>
            <a:custGeom>
              <a:avLst/>
              <a:gdLst/>
              <a:ahLst/>
              <a:cxnLst/>
              <a:rect l="l" t="t" r="r" b="b"/>
              <a:pathLst>
                <a:path w="594360" h="2084070">
                  <a:moveTo>
                    <a:pt x="594360" y="0"/>
                  </a:moveTo>
                  <a:lnTo>
                    <a:pt x="0" y="0"/>
                  </a:lnTo>
                  <a:lnTo>
                    <a:pt x="0" y="2084070"/>
                  </a:lnTo>
                  <a:lnTo>
                    <a:pt x="594360" y="2084070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object 139"/>
            <p:cNvSpPr/>
            <p:nvPr/>
          </p:nvSpPr>
          <p:spPr>
            <a:xfrm>
              <a:off x="2197607" y="7313676"/>
              <a:ext cx="610870" cy="2100580"/>
            </a:xfrm>
            <a:custGeom>
              <a:avLst/>
              <a:gdLst/>
              <a:ahLst/>
              <a:cxnLst/>
              <a:rect l="l" t="t" r="r" b="b"/>
              <a:pathLst>
                <a:path w="610869" h="2100579">
                  <a:moveTo>
                    <a:pt x="606551" y="0"/>
                  </a:moveTo>
                  <a:lnTo>
                    <a:pt x="3809" y="0"/>
                  </a:lnTo>
                  <a:lnTo>
                    <a:pt x="0" y="3810"/>
                  </a:lnTo>
                  <a:lnTo>
                    <a:pt x="0" y="2096262"/>
                  </a:lnTo>
                  <a:lnTo>
                    <a:pt x="3809" y="2100072"/>
                  </a:lnTo>
                  <a:lnTo>
                    <a:pt x="606551" y="2100072"/>
                  </a:lnTo>
                  <a:lnTo>
                    <a:pt x="610361" y="2096262"/>
                  </a:lnTo>
                  <a:lnTo>
                    <a:pt x="610361" y="2092452"/>
                  </a:lnTo>
                  <a:lnTo>
                    <a:pt x="16001" y="2092452"/>
                  </a:lnTo>
                  <a:lnTo>
                    <a:pt x="7620" y="2084070"/>
                  </a:lnTo>
                  <a:lnTo>
                    <a:pt x="16001" y="2084070"/>
                  </a:lnTo>
                  <a:lnTo>
                    <a:pt x="16001" y="16002"/>
                  </a:lnTo>
                  <a:lnTo>
                    <a:pt x="7619" y="16002"/>
                  </a:lnTo>
                  <a:lnTo>
                    <a:pt x="16001" y="8382"/>
                  </a:lnTo>
                  <a:lnTo>
                    <a:pt x="610361" y="8382"/>
                  </a:lnTo>
                  <a:lnTo>
                    <a:pt x="610361" y="3810"/>
                  </a:lnTo>
                  <a:lnTo>
                    <a:pt x="606551" y="0"/>
                  </a:lnTo>
                  <a:close/>
                </a:path>
                <a:path w="610869" h="2100579">
                  <a:moveTo>
                    <a:pt x="16001" y="2084070"/>
                  </a:moveTo>
                  <a:lnTo>
                    <a:pt x="7620" y="2084070"/>
                  </a:lnTo>
                  <a:lnTo>
                    <a:pt x="16001" y="2092452"/>
                  </a:lnTo>
                  <a:lnTo>
                    <a:pt x="16001" y="2084070"/>
                  </a:lnTo>
                  <a:close/>
                </a:path>
                <a:path w="610869" h="2100579">
                  <a:moveTo>
                    <a:pt x="594360" y="2084070"/>
                  </a:moveTo>
                  <a:lnTo>
                    <a:pt x="16001" y="2084070"/>
                  </a:lnTo>
                  <a:lnTo>
                    <a:pt x="16001" y="2092452"/>
                  </a:lnTo>
                  <a:lnTo>
                    <a:pt x="594360" y="2092452"/>
                  </a:lnTo>
                  <a:lnTo>
                    <a:pt x="594360" y="2084070"/>
                  </a:lnTo>
                  <a:close/>
                </a:path>
                <a:path w="610869" h="2100579">
                  <a:moveTo>
                    <a:pt x="594360" y="8382"/>
                  </a:moveTo>
                  <a:lnTo>
                    <a:pt x="594360" y="2092452"/>
                  </a:lnTo>
                  <a:lnTo>
                    <a:pt x="601979" y="2084070"/>
                  </a:lnTo>
                  <a:lnTo>
                    <a:pt x="610361" y="2084070"/>
                  </a:lnTo>
                  <a:lnTo>
                    <a:pt x="610361" y="16002"/>
                  </a:lnTo>
                  <a:lnTo>
                    <a:pt x="601979" y="16002"/>
                  </a:lnTo>
                  <a:lnTo>
                    <a:pt x="594360" y="8382"/>
                  </a:lnTo>
                  <a:close/>
                </a:path>
                <a:path w="610869" h="2100579">
                  <a:moveTo>
                    <a:pt x="610361" y="2084070"/>
                  </a:moveTo>
                  <a:lnTo>
                    <a:pt x="601979" y="2084070"/>
                  </a:lnTo>
                  <a:lnTo>
                    <a:pt x="594360" y="2092452"/>
                  </a:lnTo>
                  <a:lnTo>
                    <a:pt x="610361" y="2092452"/>
                  </a:lnTo>
                  <a:lnTo>
                    <a:pt x="610361" y="2084070"/>
                  </a:lnTo>
                  <a:close/>
                </a:path>
                <a:path w="610869" h="2100579">
                  <a:moveTo>
                    <a:pt x="16001" y="8382"/>
                  </a:moveTo>
                  <a:lnTo>
                    <a:pt x="7619" y="16002"/>
                  </a:lnTo>
                  <a:lnTo>
                    <a:pt x="16001" y="16002"/>
                  </a:lnTo>
                  <a:lnTo>
                    <a:pt x="16001" y="8382"/>
                  </a:lnTo>
                  <a:close/>
                </a:path>
                <a:path w="610869" h="2100579">
                  <a:moveTo>
                    <a:pt x="594360" y="8382"/>
                  </a:moveTo>
                  <a:lnTo>
                    <a:pt x="16001" y="8382"/>
                  </a:lnTo>
                  <a:lnTo>
                    <a:pt x="16001" y="16002"/>
                  </a:lnTo>
                  <a:lnTo>
                    <a:pt x="594360" y="16002"/>
                  </a:lnTo>
                  <a:lnTo>
                    <a:pt x="594360" y="8382"/>
                  </a:lnTo>
                  <a:close/>
                </a:path>
                <a:path w="610869" h="2100579">
                  <a:moveTo>
                    <a:pt x="610361" y="8382"/>
                  </a:moveTo>
                  <a:lnTo>
                    <a:pt x="594360" y="8382"/>
                  </a:lnTo>
                  <a:lnTo>
                    <a:pt x="601979" y="16002"/>
                  </a:lnTo>
                  <a:lnTo>
                    <a:pt x="610361" y="16002"/>
                  </a:lnTo>
                  <a:lnTo>
                    <a:pt x="610361" y="8382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0" name="object 140"/>
          <p:cNvSpPr txBox="1"/>
          <p:nvPr/>
        </p:nvSpPr>
        <p:spPr>
          <a:xfrm rot="5400000">
            <a:off x="1514535" y="1666987"/>
            <a:ext cx="402995" cy="1466235"/>
          </a:xfrm>
          <a:prstGeom prst="rect">
            <a:avLst/>
          </a:prstGeom>
        </p:spPr>
        <p:txBody>
          <a:bodyPr vert="vert270" wrap="square" lIns="0" tIns="2945" rIns="0" bIns="0" rtlCol="0">
            <a:spAutoFit/>
          </a:bodyPr>
          <a:lstStyle/>
          <a:p>
            <a:pPr marL="9813" marR="3925" indent="981" algn="ctr">
              <a:lnSpc>
                <a:spcPct val="96600"/>
              </a:lnSpc>
              <a:spcBef>
                <a:spcPts val="24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Melvin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McLawhorn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Commissioner</a:t>
            </a:r>
            <a:r>
              <a:rPr sz="900" b="1" i="1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ALTERNATE: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Albright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1" name="object 141"/>
          <p:cNvGrpSpPr/>
          <p:nvPr/>
        </p:nvGrpSpPr>
        <p:grpSpPr>
          <a:xfrm rot="5400000">
            <a:off x="6259372" y="2041873"/>
            <a:ext cx="669508" cy="2057996"/>
            <a:chOff x="2775966" y="2495550"/>
            <a:chExt cx="661670" cy="2033905"/>
          </a:xfrm>
        </p:grpSpPr>
        <p:sp>
          <p:nvSpPr>
            <p:cNvPr id="142" name="object 142"/>
            <p:cNvSpPr/>
            <p:nvPr/>
          </p:nvSpPr>
          <p:spPr>
            <a:xfrm>
              <a:off x="2787396" y="2506217"/>
              <a:ext cx="639445" cy="2011680"/>
            </a:xfrm>
            <a:custGeom>
              <a:avLst/>
              <a:gdLst/>
              <a:ahLst/>
              <a:cxnLst/>
              <a:rect l="l" t="t" r="r" b="b"/>
              <a:pathLst>
                <a:path w="639445" h="2011679">
                  <a:moveTo>
                    <a:pt x="639318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639318" y="2011679"/>
                  </a:lnTo>
                  <a:lnTo>
                    <a:pt x="639318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object 143"/>
            <p:cNvSpPr/>
            <p:nvPr/>
          </p:nvSpPr>
          <p:spPr>
            <a:xfrm>
              <a:off x="2775966" y="2495550"/>
              <a:ext cx="661670" cy="2033905"/>
            </a:xfrm>
            <a:custGeom>
              <a:avLst/>
              <a:gdLst/>
              <a:ahLst/>
              <a:cxnLst/>
              <a:rect l="l" t="t" r="r" b="b"/>
              <a:pathLst>
                <a:path w="661670" h="2033904">
                  <a:moveTo>
                    <a:pt x="656844" y="0"/>
                  </a:moveTo>
                  <a:lnTo>
                    <a:pt x="5334" y="0"/>
                  </a:lnTo>
                  <a:lnTo>
                    <a:pt x="0" y="4571"/>
                  </a:lnTo>
                  <a:lnTo>
                    <a:pt x="0" y="2028444"/>
                  </a:lnTo>
                  <a:lnTo>
                    <a:pt x="5334" y="2033777"/>
                  </a:lnTo>
                  <a:lnTo>
                    <a:pt x="656844" y="2033777"/>
                  </a:lnTo>
                  <a:lnTo>
                    <a:pt x="661416" y="2028444"/>
                  </a:lnTo>
                  <a:lnTo>
                    <a:pt x="661416" y="2022347"/>
                  </a:lnTo>
                  <a:lnTo>
                    <a:pt x="22098" y="2022347"/>
                  </a:lnTo>
                  <a:lnTo>
                    <a:pt x="11430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1430" y="22097"/>
                  </a:lnTo>
                  <a:lnTo>
                    <a:pt x="22098" y="10667"/>
                  </a:lnTo>
                  <a:lnTo>
                    <a:pt x="661416" y="10667"/>
                  </a:lnTo>
                  <a:lnTo>
                    <a:pt x="661416" y="4571"/>
                  </a:lnTo>
                  <a:lnTo>
                    <a:pt x="656844" y="0"/>
                  </a:lnTo>
                  <a:close/>
                </a:path>
                <a:path w="661670" h="2033904">
                  <a:moveTo>
                    <a:pt x="22098" y="2011679"/>
                  </a:moveTo>
                  <a:lnTo>
                    <a:pt x="11430" y="2011679"/>
                  </a:lnTo>
                  <a:lnTo>
                    <a:pt x="22098" y="2022347"/>
                  </a:lnTo>
                  <a:lnTo>
                    <a:pt x="22098" y="2011679"/>
                  </a:lnTo>
                  <a:close/>
                </a:path>
                <a:path w="661670" h="2033904">
                  <a:moveTo>
                    <a:pt x="639318" y="2011679"/>
                  </a:moveTo>
                  <a:lnTo>
                    <a:pt x="22098" y="2011679"/>
                  </a:lnTo>
                  <a:lnTo>
                    <a:pt x="22098" y="2022347"/>
                  </a:lnTo>
                  <a:lnTo>
                    <a:pt x="639318" y="2022347"/>
                  </a:lnTo>
                  <a:lnTo>
                    <a:pt x="639318" y="2011679"/>
                  </a:lnTo>
                  <a:close/>
                </a:path>
                <a:path w="661670" h="2033904">
                  <a:moveTo>
                    <a:pt x="639318" y="10667"/>
                  </a:moveTo>
                  <a:lnTo>
                    <a:pt x="639318" y="2022347"/>
                  </a:lnTo>
                  <a:lnTo>
                    <a:pt x="650748" y="2011679"/>
                  </a:lnTo>
                  <a:lnTo>
                    <a:pt x="661416" y="2011679"/>
                  </a:lnTo>
                  <a:lnTo>
                    <a:pt x="661416" y="22097"/>
                  </a:lnTo>
                  <a:lnTo>
                    <a:pt x="650748" y="22097"/>
                  </a:lnTo>
                  <a:lnTo>
                    <a:pt x="639318" y="10667"/>
                  </a:lnTo>
                  <a:close/>
                </a:path>
                <a:path w="661670" h="2033904">
                  <a:moveTo>
                    <a:pt x="661416" y="2011679"/>
                  </a:moveTo>
                  <a:lnTo>
                    <a:pt x="650748" y="2011679"/>
                  </a:lnTo>
                  <a:lnTo>
                    <a:pt x="639318" y="2022347"/>
                  </a:lnTo>
                  <a:lnTo>
                    <a:pt x="661416" y="2022347"/>
                  </a:lnTo>
                  <a:lnTo>
                    <a:pt x="661416" y="2011679"/>
                  </a:lnTo>
                  <a:close/>
                </a:path>
                <a:path w="661670" h="2033904">
                  <a:moveTo>
                    <a:pt x="22098" y="10667"/>
                  </a:moveTo>
                  <a:lnTo>
                    <a:pt x="11430" y="22097"/>
                  </a:lnTo>
                  <a:lnTo>
                    <a:pt x="22098" y="22097"/>
                  </a:lnTo>
                  <a:lnTo>
                    <a:pt x="22098" y="10667"/>
                  </a:lnTo>
                  <a:close/>
                </a:path>
                <a:path w="661670" h="2033904">
                  <a:moveTo>
                    <a:pt x="639318" y="10667"/>
                  </a:moveTo>
                  <a:lnTo>
                    <a:pt x="22098" y="10667"/>
                  </a:lnTo>
                  <a:lnTo>
                    <a:pt x="22098" y="22097"/>
                  </a:lnTo>
                  <a:lnTo>
                    <a:pt x="639318" y="22097"/>
                  </a:lnTo>
                  <a:lnTo>
                    <a:pt x="639318" y="10667"/>
                  </a:lnTo>
                  <a:close/>
                </a:path>
                <a:path w="661670" h="2033904">
                  <a:moveTo>
                    <a:pt x="661416" y="10667"/>
                  </a:moveTo>
                  <a:lnTo>
                    <a:pt x="639318" y="10667"/>
                  </a:lnTo>
                  <a:lnTo>
                    <a:pt x="650748" y="22097"/>
                  </a:lnTo>
                  <a:lnTo>
                    <a:pt x="661416" y="22097"/>
                  </a:lnTo>
                  <a:lnTo>
                    <a:pt x="661416" y="10667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4" name="object 144"/>
          <p:cNvSpPr txBox="1"/>
          <p:nvPr/>
        </p:nvSpPr>
        <p:spPr>
          <a:xfrm rot="5400000">
            <a:off x="6478329" y="2512924"/>
            <a:ext cx="230832" cy="1119915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9813" marR="3925" algn="ctr">
              <a:lnSpc>
                <a:spcPts val="850"/>
              </a:lnSpc>
              <a:spcBef>
                <a:spcPts val="41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17729B5-E663-E019-172C-ED490B62D13B}"/>
              </a:ext>
            </a:extLst>
          </p:cNvPr>
          <p:cNvSpPr txBox="1"/>
          <p:nvPr/>
        </p:nvSpPr>
        <p:spPr>
          <a:xfrm>
            <a:off x="7937698" y="5468367"/>
            <a:ext cx="1696256" cy="4129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244" marR="14228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en-US"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lang="en-US"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Highway</a:t>
            </a:r>
            <a:r>
              <a:rPr lang="en-US"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475B839-55CF-0E7C-6086-8D78CFFA9CC1}"/>
              </a:ext>
            </a:extLst>
          </p:cNvPr>
          <p:cNvSpPr txBox="1"/>
          <p:nvPr/>
        </p:nvSpPr>
        <p:spPr>
          <a:xfrm>
            <a:off x="7726652" y="5892969"/>
            <a:ext cx="205799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(non-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voting)</a:t>
            </a:r>
            <a:r>
              <a:rPr lang="en-US"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Nick</a:t>
            </a:r>
            <a:r>
              <a:rPr lang="en-US"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Morrison Integrated</a:t>
            </a:r>
            <a:r>
              <a:rPr lang="en-US"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en-US"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Division NCDOT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728" y="6877885"/>
            <a:ext cx="2419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Membership as of June 28, </a:t>
            </a:r>
            <a:r>
              <a:rPr lang="en-US" sz="1200" i="1" dirty="0" smtClean="0"/>
              <a:t>2023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293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COG-#1113556-v1-TCC_Agenda_Sept_18_2019</dc:title>
  <dc:creator>EDeJesus</dc:creator>
  <cp:lastModifiedBy>Eliud De Jesus</cp:lastModifiedBy>
  <cp:revision>10</cp:revision>
  <cp:lastPrinted>2023-06-08T16:43:50Z</cp:lastPrinted>
  <dcterms:created xsi:type="dcterms:W3CDTF">2023-06-08T16:28:55Z</dcterms:created>
  <dcterms:modified xsi:type="dcterms:W3CDTF">2023-07-31T18:20:59Z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2022-12-07T00:00:00Z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2023-06-08T00:00:00Z</vt:filetime>
  </property>
  <property fmtid="{D5CDD505-2E9C-101B-9397-08002B2CF9AE}" pid="5" name="Producer">
    <vt:lpwstr>Microsoft® Word 2016</vt:lpwstr>
  </property>
</Properties>
</file>